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84"/>
  </p:notesMasterIdLst>
  <p:handoutMasterIdLst>
    <p:handoutMasterId r:id="rId85"/>
  </p:handoutMasterIdLst>
  <p:sldIdLst>
    <p:sldId id="449" r:id="rId2"/>
    <p:sldId id="393" r:id="rId3"/>
    <p:sldId id="390" r:id="rId4"/>
    <p:sldId id="370" r:id="rId5"/>
    <p:sldId id="371" r:id="rId6"/>
    <p:sldId id="443" r:id="rId7"/>
    <p:sldId id="444" r:id="rId8"/>
    <p:sldId id="446" r:id="rId9"/>
    <p:sldId id="373" r:id="rId10"/>
    <p:sldId id="374" r:id="rId11"/>
    <p:sldId id="391" r:id="rId12"/>
    <p:sldId id="261" r:id="rId13"/>
    <p:sldId id="259" r:id="rId14"/>
    <p:sldId id="262" r:id="rId15"/>
    <p:sldId id="448" r:id="rId16"/>
    <p:sldId id="407" r:id="rId17"/>
    <p:sldId id="409" r:id="rId18"/>
    <p:sldId id="414" r:id="rId19"/>
    <p:sldId id="417" r:id="rId20"/>
    <p:sldId id="415" r:id="rId21"/>
    <p:sldId id="266" r:id="rId22"/>
    <p:sldId id="283" r:id="rId23"/>
    <p:sldId id="268" r:id="rId24"/>
    <p:sldId id="267" r:id="rId25"/>
    <p:sldId id="425" r:id="rId26"/>
    <p:sldId id="426" r:id="rId27"/>
    <p:sldId id="431" r:id="rId28"/>
    <p:sldId id="432" r:id="rId29"/>
    <p:sldId id="437" r:id="rId30"/>
    <p:sldId id="438" r:id="rId31"/>
    <p:sldId id="289" r:id="rId32"/>
    <p:sldId id="277" r:id="rId33"/>
    <p:sldId id="440" r:id="rId34"/>
    <p:sldId id="441" r:id="rId35"/>
    <p:sldId id="434" r:id="rId36"/>
    <p:sldId id="435" r:id="rId37"/>
    <p:sldId id="428" r:id="rId38"/>
    <p:sldId id="429" r:id="rId39"/>
    <p:sldId id="285" r:id="rId40"/>
    <p:sldId id="296" r:id="rId41"/>
    <p:sldId id="299" r:id="rId42"/>
    <p:sldId id="394" r:id="rId43"/>
    <p:sldId id="302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2" r:id="rId53"/>
    <p:sldId id="395" r:id="rId54"/>
    <p:sldId id="314" r:id="rId55"/>
    <p:sldId id="315" r:id="rId56"/>
    <p:sldId id="316" r:id="rId57"/>
    <p:sldId id="317" r:id="rId58"/>
    <p:sldId id="318" r:id="rId59"/>
    <p:sldId id="319" r:id="rId60"/>
    <p:sldId id="321" r:id="rId61"/>
    <p:sldId id="323" r:id="rId62"/>
    <p:sldId id="324" r:id="rId63"/>
    <p:sldId id="396" r:id="rId64"/>
    <p:sldId id="326" r:id="rId65"/>
    <p:sldId id="327" r:id="rId66"/>
    <p:sldId id="328" r:id="rId67"/>
    <p:sldId id="329" r:id="rId68"/>
    <p:sldId id="330" r:id="rId69"/>
    <p:sldId id="333" r:id="rId70"/>
    <p:sldId id="335" r:id="rId71"/>
    <p:sldId id="336" r:id="rId72"/>
    <p:sldId id="338" r:id="rId73"/>
    <p:sldId id="339" r:id="rId74"/>
    <p:sldId id="442" r:id="rId75"/>
    <p:sldId id="341" r:id="rId76"/>
    <p:sldId id="343" r:id="rId77"/>
    <p:sldId id="345" r:id="rId78"/>
    <p:sldId id="347" r:id="rId79"/>
    <p:sldId id="348" r:id="rId80"/>
    <p:sldId id="349" r:id="rId81"/>
    <p:sldId id="408" r:id="rId82"/>
    <p:sldId id="450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6600"/>
    <a:srgbClr val="004D86"/>
    <a:srgbClr val="CCCCFF"/>
    <a:srgbClr val="99CCFF"/>
    <a:srgbClr val="008000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36" autoAdjust="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346"/>
    </p:cViewPr>
  </p:sorterViewPr>
  <p:notesViewPr>
    <p:cSldViewPr>
      <p:cViewPr varScale="1">
        <p:scale>
          <a:sx n="79" d="100"/>
          <a:sy n="79" d="100"/>
        </p:scale>
        <p:origin x="-333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A11B7C-E90D-4229-819A-4DE9E4A52B4C}" type="doc">
      <dgm:prSet loTypeId="urn:microsoft.com/office/officeart/2005/8/layout/vList3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zh-CN" altLang="en-US"/>
        </a:p>
      </dgm:t>
    </dgm:pt>
    <dgm:pt modelId="{1E23463C-9472-4A33-9A99-9919BBAEE38F}">
      <dgm:prSet/>
      <dgm:spPr/>
      <dgm:t>
        <a:bodyPr/>
        <a:lstStyle/>
        <a:p>
          <a:pPr rtl="0"/>
          <a:r>
            <a:rPr lang="en-US" dirty="0"/>
            <a:t>Reduce Complexity</a:t>
          </a:r>
          <a:endParaRPr lang="zh-CN" dirty="0"/>
        </a:p>
      </dgm:t>
    </dgm:pt>
    <dgm:pt modelId="{1DC20329-52BB-42BF-9B73-D0CBC79F61D0}" type="par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E730B10E-4C66-4D19-9D74-E594704A18C5}" type="sibTrans" cxnId="{E115919F-9186-4858-A2FD-7334071A2B2C}">
      <dgm:prSet/>
      <dgm:spPr/>
      <dgm:t>
        <a:bodyPr/>
        <a:lstStyle/>
        <a:p>
          <a:endParaRPr lang="zh-CN" altLang="en-US"/>
        </a:p>
      </dgm:t>
    </dgm:pt>
    <dgm:pt modelId="{D9734A66-73FE-43D7-8B4A-EAE3F1692DA4}">
      <dgm:prSet/>
      <dgm:spPr/>
      <dgm:t>
        <a:bodyPr/>
        <a:lstStyle/>
        <a:p>
          <a:pPr rtl="0"/>
          <a:r>
            <a:rPr lang="en-US" dirty="0"/>
            <a:t>Standardizes interfaces</a:t>
          </a:r>
          <a:endParaRPr lang="zh-CN" dirty="0"/>
        </a:p>
      </dgm:t>
    </dgm:pt>
    <dgm:pt modelId="{B20C0CBA-0EF8-4A40-859D-A11EF38E17AD}" type="par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606730EB-B6A7-4787-AF5E-3905A1D5E880}" type="sibTrans" cxnId="{1CA76D3C-E1BC-49C7-9D5F-E3D344A25DDB}">
      <dgm:prSet/>
      <dgm:spPr/>
      <dgm:t>
        <a:bodyPr/>
        <a:lstStyle/>
        <a:p>
          <a:endParaRPr lang="zh-CN" altLang="en-US"/>
        </a:p>
      </dgm:t>
    </dgm:pt>
    <dgm:pt modelId="{D78EC2B5-F11F-44F5-854B-2E0D09B23ED6}">
      <dgm:prSet/>
      <dgm:spPr/>
      <dgm:t>
        <a:bodyPr/>
        <a:lstStyle/>
        <a:p>
          <a:pPr rtl="0"/>
          <a:r>
            <a:rPr lang="en-US" dirty="0"/>
            <a:t>Facilitates modular engineering</a:t>
          </a:r>
          <a:endParaRPr lang="zh-CN" dirty="0"/>
        </a:p>
      </dgm:t>
    </dgm:pt>
    <dgm:pt modelId="{A1BBFE96-A8F9-475A-88BD-8425D160D511}" type="par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E49FE6D3-9E18-42BB-8E93-FA0B9DC21354}" type="sibTrans" cxnId="{903C9561-B2CA-496B-989F-9C4A1F3DA463}">
      <dgm:prSet/>
      <dgm:spPr/>
      <dgm:t>
        <a:bodyPr/>
        <a:lstStyle/>
        <a:p>
          <a:endParaRPr lang="zh-CN" altLang="en-US"/>
        </a:p>
      </dgm:t>
    </dgm:pt>
    <dgm:pt modelId="{F1F4E6BF-C446-4C22-8AA4-0C2CAEED7343}">
      <dgm:prSet/>
      <dgm:spPr/>
      <dgm:t>
        <a:bodyPr/>
        <a:lstStyle/>
        <a:p>
          <a:pPr rtl="0"/>
          <a:r>
            <a:rPr lang="en-US" dirty="0"/>
            <a:t>Ensures interoperable technology</a:t>
          </a:r>
          <a:endParaRPr lang="zh-CN" dirty="0"/>
        </a:p>
      </dgm:t>
    </dgm:pt>
    <dgm:pt modelId="{BE20A60A-E75E-41DC-9691-EF9F2C9E9BB6}" type="par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EC51063-27FA-4FE8-9B0E-6FBB588C946C}" type="sibTrans" cxnId="{920F4199-C6E7-4B89-A04F-4F230B19EB93}">
      <dgm:prSet/>
      <dgm:spPr/>
      <dgm:t>
        <a:bodyPr/>
        <a:lstStyle/>
        <a:p>
          <a:endParaRPr lang="zh-CN" altLang="en-US"/>
        </a:p>
      </dgm:t>
    </dgm:pt>
    <dgm:pt modelId="{8162A864-20D2-46A3-A7A7-6A6928372E1B}">
      <dgm:prSet/>
      <dgm:spPr/>
      <dgm:t>
        <a:bodyPr/>
        <a:lstStyle/>
        <a:p>
          <a:pPr rtl="0"/>
          <a:r>
            <a:rPr lang="en-US" dirty="0"/>
            <a:t>Accelerates evolution</a:t>
          </a:r>
          <a:endParaRPr lang="zh-CN" dirty="0"/>
        </a:p>
      </dgm:t>
    </dgm:pt>
    <dgm:pt modelId="{D907BF95-5B2C-46EE-9D96-923374A59B6B}" type="par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D7FFD1FC-8D79-450C-A643-5EC9BB6B0261}" type="sibTrans" cxnId="{EBC25E4B-743F-4ED1-87F3-3F29C64B78EC}">
      <dgm:prSet/>
      <dgm:spPr/>
      <dgm:t>
        <a:bodyPr/>
        <a:lstStyle/>
        <a:p>
          <a:endParaRPr lang="zh-CN" altLang="en-US"/>
        </a:p>
      </dgm:t>
    </dgm:pt>
    <dgm:pt modelId="{0E6044A7-6124-40B4-AD17-F6A3CDA40092}">
      <dgm:prSet/>
      <dgm:spPr/>
      <dgm:t>
        <a:bodyPr/>
        <a:lstStyle/>
        <a:p>
          <a:pPr rtl="0"/>
          <a:r>
            <a:rPr lang="en-US" dirty="0"/>
            <a:t>Simplifies teaching and learning</a:t>
          </a:r>
          <a:endParaRPr lang="zh-CN" dirty="0"/>
        </a:p>
      </dgm:t>
    </dgm:pt>
    <dgm:pt modelId="{8122A74B-0EA2-4C96-8CE3-F2C95D5769A8}" type="par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7E2C80B7-A166-4212-A487-4CB7822CEE29}" type="sibTrans" cxnId="{6E776AB7-39FA-49DA-9A7C-6FD5471B159C}">
      <dgm:prSet/>
      <dgm:spPr/>
      <dgm:t>
        <a:bodyPr/>
        <a:lstStyle/>
        <a:p>
          <a:endParaRPr lang="zh-CN" altLang="en-US"/>
        </a:p>
      </dgm:t>
    </dgm:pt>
    <dgm:pt modelId="{B62FB78F-730F-4D18-A988-3C42FCEF8748}" type="pres">
      <dgm:prSet presAssocID="{C9A11B7C-E90D-4229-819A-4DE9E4A52B4C}" presName="linearFlow" presStyleCnt="0">
        <dgm:presLayoutVars>
          <dgm:dir/>
          <dgm:resizeHandles val="exact"/>
        </dgm:presLayoutVars>
      </dgm:prSet>
      <dgm:spPr/>
    </dgm:pt>
    <dgm:pt modelId="{F5B08185-E819-4749-923A-9E2AD9A7E2DA}" type="pres">
      <dgm:prSet presAssocID="{1E23463C-9472-4A33-9A99-9919BBAEE38F}" presName="composite" presStyleCnt="0"/>
      <dgm:spPr/>
    </dgm:pt>
    <dgm:pt modelId="{13788DFB-7137-4671-8421-73952E0CCFA8}" type="pres">
      <dgm:prSet presAssocID="{1E23463C-9472-4A33-9A99-9919BBAEE38F}" presName="imgShp" presStyleLbl="fgImgPlace1" presStyleIdx="0" presStyleCnt="6"/>
      <dgm:spPr/>
    </dgm:pt>
    <dgm:pt modelId="{01E1F5A3-E44C-4EF9-8DE7-10B89DB5B85B}" type="pres">
      <dgm:prSet presAssocID="{1E23463C-9472-4A33-9A99-9919BBAEE38F}" presName="txShp" presStyleLbl="node1" presStyleIdx="0" presStyleCnt="6">
        <dgm:presLayoutVars>
          <dgm:bulletEnabled val="1"/>
        </dgm:presLayoutVars>
      </dgm:prSet>
      <dgm:spPr/>
    </dgm:pt>
    <dgm:pt modelId="{867BF766-5289-40F9-83CC-90E3D0A4B48F}" type="pres">
      <dgm:prSet presAssocID="{E730B10E-4C66-4D19-9D74-E594704A18C5}" presName="spacing" presStyleCnt="0"/>
      <dgm:spPr/>
    </dgm:pt>
    <dgm:pt modelId="{46BB2B48-FE5F-43E1-92C6-6D9701FE1E7E}" type="pres">
      <dgm:prSet presAssocID="{D9734A66-73FE-43D7-8B4A-EAE3F1692DA4}" presName="composite" presStyleCnt="0"/>
      <dgm:spPr/>
    </dgm:pt>
    <dgm:pt modelId="{2A41AA4E-7B2F-4AD2-8925-ADE9D063B104}" type="pres">
      <dgm:prSet presAssocID="{D9734A66-73FE-43D7-8B4A-EAE3F1692DA4}" presName="imgShp" presStyleLbl="fgImgPlace1" presStyleIdx="1" presStyleCnt="6"/>
      <dgm:spPr/>
    </dgm:pt>
    <dgm:pt modelId="{D3533B78-9ECA-41D3-9B1D-24EED8988E37}" type="pres">
      <dgm:prSet presAssocID="{D9734A66-73FE-43D7-8B4A-EAE3F1692DA4}" presName="txShp" presStyleLbl="node1" presStyleIdx="1" presStyleCnt="6">
        <dgm:presLayoutVars>
          <dgm:bulletEnabled val="1"/>
        </dgm:presLayoutVars>
      </dgm:prSet>
      <dgm:spPr/>
    </dgm:pt>
    <dgm:pt modelId="{0FF24056-60F5-4814-BD34-A9FCD03F5C76}" type="pres">
      <dgm:prSet presAssocID="{606730EB-B6A7-4787-AF5E-3905A1D5E880}" presName="spacing" presStyleCnt="0"/>
      <dgm:spPr/>
    </dgm:pt>
    <dgm:pt modelId="{DC2B6D1E-D5A7-405E-B6DC-DBD1342B5B82}" type="pres">
      <dgm:prSet presAssocID="{D78EC2B5-F11F-44F5-854B-2E0D09B23ED6}" presName="composite" presStyleCnt="0"/>
      <dgm:spPr/>
    </dgm:pt>
    <dgm:pt modelId="{C4077B03-7B0D-4B5C-8083-34C0CBF86860}" type="pres">
      <dgm:prSet presAssocID="{D78EC2B5-F11F-44F5-854B-2E0D09B23ED6}" presName="imgShp" presStyleLbl="fgImgPlace1" presStyleIdx="2" presStyleCnt="6"/>
      <dgm:spPr/>
    </dgm:pt>
    <dgm:pt modelId="{1962516C-2202-43AE-8AE8-1035444A6034}" type="pres">
      <dgm:prSet presAssocID="{D78EC2B5-F11F-44F5-854B-2E0D09B23ED6}" presName="txShp" presStyleLbl="node1" presStyleIdx="2" presStyleCnt="6">
        <dgm:presLayoutVars>
          <dgm:bulletEnabled val="1"/>
        </dgm:presLayoutVars>
      </dgm:prSet>
      <dgm:spPr/>
    </dgm:pt>
    <dgm:pt modelId="{45E59112-9869-4E99-9509-60B819824065}" type="pres">
      <dgm:prSet presAssocID="{E49FE6D3-9E18-42BB-8E93-FA0B9DC21354}" presName="spacing" presStyleCnt="0"/>
      <dgm:spPr/>
    </dgm:pt>
    <dgm:pt modelId="{3966190A-DA1E-4E9F-852C-A93D16FE46C2}" type="pres">
      <dgm:prSet presAssocID="{F1F4E6BF-C446-4C22-8AA4-0C2CAEED7343}" presName="composite" presStyleCnt="0"/>
      <dgm:spPr/>
    </dgm:pt>
    <dgm:pt modelId="{018F3C06-6DF8-4116-990C-B607FD8E9739}" type="pres">
      <dgm:prSet presAssocID="{F1F4E6BF-C446-4C22-8AA4-0C2CAEED7343}" presName="imgShp" presStyleLbl="fgImgPlace1" presStyleIdx="3" presStyleCnt="6"/>
      <dgm:spPr/>
    </dgm:pt>
    <dgm:pt modelId="{7F8D0141-E26A-4C02-AAC8-0A12AD89E74C}" type="pres">
      <dgm:prSet presAssocID="{F1F4E6BF-C446-4C22-8AA4-0C2CAEED7343}" presName="txShp" presStyleLbl="node1" presStyleIdx="3" presStyleCnt="6">
        <dgm:presLayoutVars>
          <dgm:bulletEnabled val="1"/>
        </dgm:presLayoutVars>
      </dgm:prSet>
      <dgm:spPr/>
    </dgm:pt>
    <dgm:pt modelId="{EA9A3F95-8890-41F0-B696-6DAC30B6A99A}" type="pres">
      <dgm:prSet presAssocID="{8EC51063-27FA-4FE8-9B0E-6FBB588C946C}" presName="spacing" presStyleCnt="0"/>
      <dgm:spPr/>
    </dgm:pt>
    <dgm:pt modelId="{1CD2B753-13B9-4E2C-A723-B74E6C621467}" type="pres">
      <dgm:prSet presAssocID="{8162A864-20D2-46A3-A7A7-6A6928372E1B}" presName="composite" presStyleCnt="0"/>
      <dgm:spPr/>
    </dgm:pt>
    <dgm:pt modelId="{5A8ED29A-3D70-43F2-84E0-7994AF918679}" type="pres">
      <dgm:prSet presAssocID="{8162A864-20D2-46A3-A7A7-6A6928372E1B}" presName="imgShp" presStyleLbl="fgImgPlace1" presStyleIdx="4" presStyleCnt="6"/>
      <dgm:spPr/>
    </dgm:pt>
    <dgm:pt modelId="{7901FAEA-B53C-413D-8981-E61AF41460BA}" type="pres">
      <dgm:prSet presAssocID="{8162A864-20D2-46A3-A7A7-6A6928372E1B}" presName="txShp" presStyleLbl="node1" presStyleIdx="4" presStyleCnt="6">
        <dgm:presLayoutVars>
          <dgm:bulletEnabled val="1"/>
        </dgm:presLayoutVars>
      </dgm:prSet>
      <dgm:spPr/>
    </dgm:pt>
    <dgm:pt modelId="{9F37D77A-73AB-4510-86C6-1AED676F1A0F}" type="pres">
      <dgm:prSet presAssocID="{D7FFD1FC-8D79-450C-A643-5EC9BB6B0261}" presName="spacing" presStyleCnt="0"/>
      <dgm:spPr/>
    </dgm:pt>
    <dgm:pt modelId="{00A56B19-945E-4A72-896D-836A462EE941}" type="pres">
      <dgm:prSet presAssocID="{0E6044A7-6124-40B4-AD17-F6A3CDA40092}" presName="composite" presStyleCnt="0"/>
      <dgm:spPr/>
    </dgm:pt>
    <dgm:pt modelId="{D728E743-E6C0-4FAE-A212-530EBAE284FD}" type="pres">
      <dgm:prSet presAssocID="{0E6044A7-6124-40B4-AD17-F6A3CDA40092}" presName="imgShp" presStyleLbl="fgImgPlace1" presStyleIdx="5" presStyleCnt="6"/>
      <dgm:spPr/>
    </dgm:pt>
    <dgm:pt modelId="{50C9CB4A-CDA1-4E36-A095-6303091DAB8D}" type="pres">
      <dgm:prSet presAssocID="{0E6044A7-6124-40B4-AD17-F6A3CDA40092}" presName="txShp" presStyleLbl="node1" presStyleIdx="5" presStyleCnt="6">
        <dgm:presLayoutVars>
          <dgm:bulletEnabled val="1"/>
        </dgm:presLayoutVars>
      </dgm:prSet>
      <dgm:spPr/>
    </dgm:pt>
  </dgm:ptLst>
  <dgm:cxnLst>
    <dgm:cxn modelId="{A44A2318-63F9-4093-8D6E-0793CC79FACA}" type="presOf" srcId="{1E23463C-9472-4A33-9A99-9919BBAEE38F}" destId="{01E1F5A3-E44C-4EF9-8DE7-10B89DB5B85B}" srcOrd="0" destOrd="0" presId="urn:microsoft.com/office/officeart/2005/8/layout/vList3"/>
    <dgm:cxn modelId="{1CA76D3C-E1BC-49C7-9D5F-E3D344A25DDB}" srcId="{C9A11B7C-E90D-4229-819A-4DE9E4A52B4C}" destId="{D9734A66-73FE-43D7-8B4A-EAE3F1692DA4}" srcOrd="1" destOrd="0" parTransId="{B20C0CBA-0EF8-4A40-859D-A11EF38E17AD}" sibTransId="{606730EB-B6A7-4787-AF5E-3905A1D5E880}"/>
    <dgm:cxn modelId="{903C9561-B2CA-496B-989F-9C4A1F3DA463}" srcId="{C9A11B7C-E90D-4229-819A-4DE9E4A52B4C}" destId="{D78EC2B5-F11F-44F5-854B-2E0D09B23ED6}" srcOrd="2" destOrd="0" parTransId="{A1BBFE96-A8F9-475A-88BD-8425D160D511}" sibTransId="{E49FE6D3-9E18-42BB-8E93-FA0B9DC21354}"/>
    <dgm:cxn modelId="{EBC25E4B-743F-4ED1-87F3-3F29C64B78EC}" srcId="{C9A11B7C-E90D-4229-819A-4DE9E4A52B4C}" destId="{8162A864-20D2-46A3-A7A7-6A6928372E1B}" srcOrd="4" destOrd="0" parTransId="{D907BF95-5B2C-46EE-9D96-923374A59B6B}" sibTransId="{D7FFD1FC-8D79-450C-A643-5EC9BB6B0261}"/>
    <dgm:cxn modelId="{DC367271-403F-4679-B16C-5D32CB8A0E15}" type="presOf" srcId="{F1F4E6BF-C446-4C22-8AA4-0C2CAEED7343}" destId="{7F8D0141-E26A-4C02-AAC8-0A12AD89E74C}" srcOrd="0" destOrd="0" presId="urn:microsoft.com/office/officeart/2005/8/layout/vList3"/>
    <dgm:cxn modelId="{A4C65777-9569-4725-B504-AA414E3BC786}" type="presOf" srcId="{D78EC2B5-F11F-44F5-854B-2E0D09B23ED6}" destId="{1962516C-2202-43AE-8AE8-1035444A6034}" srcOrd="0" destOrd="0" presId="urn:microsoft.com/office/officeart/2005/8/layout/vList3"/>
    <dgm:cxn modelId="{D5BF4582-685D-4B04-928B-B707CF2D6D1B}" type="presOf" srcId="{C9A11B7C-E90D-4229-819A-4DE9E4A52B4C}" destId="{B62FB78F-730F-4D18-A988-3C42FCEF8748}" srcOrd="0" destOrd="0" presId="urn:microsoft.com/office/officeart/2005/8/layout/vList3"/>
    <dgm:cxn modelId="{920F4199-C6E7-4B89-A04F-4F230B19EB93}" srcId="{C9A11B7C-E90D-4229-819A-4DE9E4A52B4C}" destId="{F1F4E6BF-C446-4C22-8AA4-0C2CAEED7343}" srcOrd="3" destOrd="0" parTransId="{BE20A60A-E75E-41DC-9691-EF9F2C9E9BB6}" sibTransId="{8EC51063-27FA-4FE8-9B0E-6FBB588C946C}"/>
    <dgm:cxn modelId="{E115919F-9186-4858-A2FD-7334071A2B2C}" srcId="{C9A11B7C-E90D-4229-819A-4DE9E4A52B4C}" destId="{1E23463C-9472-4A33-9A99-9919BBAEE38F}" srcOrd="0" destOrd="0" parTransId="{1DC20329-52BB-42BF-9B73-D0CBC79F61D0}" sibTransId="{E730B10E-4C66-4D19-9D74-E594704A18C5}"/>
    <dgm:cxn modelId="{1638E6A0-FE98-48F7-88A8-4864C5F826F3}" type="presOf" srcId="{D9734A66-73FE-43D7-8B4A-EAE3F1692DA4}" destId="{D3533B78-9ECA-41D3-9B1D-24EED8988E37}" srcOrd="0" destOrd="0" presId="urn:microsoft.com/office/officeart/2005/8/layout/vList3"/>
    <dgm:cxn modelId="{6E776AB7-39FA-49DA-9A7C-6FD5471B159C}" srcId="{C9A11B7C-E90D-4229-819A-4DE9E4A52B4C}" destId="{0E6044A7-6124-40B4-AD17-F6A3CDA40092}" srcOrd="5" destOrd="0" parTransId="{8122A74B-0EA2-4C96-8CE3-F2C95D5769A8}" sibTransId="{7E2C80B7-A166-4212-A487-4CB7822CEE29}"/>
    <dgm:cxn modelId="{A6F74FD4-B5B7-40ED-85B2-3016C17B6421}" type="presOf" srcId="{0E6044A7-6124-40B4-AD17-F6A3CDA40092}" destId="{50C9CB4A-CDA1-4E36-A095-6303091DAB8D}" srcOrd="0" destOrd="0" presId="urn:microsoft.com/office/officeart/2005/8/layout/vList3"/>
    <dgm:cxn modelId="{5CC224E2-867E-460D-99F8-08616842AEB9}" type="presOf" srcId="{8162A864-20D2-46A3-A7A7-6A6928372E1B}" destId="{7901FAEA-B53C-413D-8981-E61AF41460BA}" srcOrd="0" destOrd="0" presId="urn:microsoft.com/office/officeart/2005/8/layout/vList3"/>
    <dgm:cxn modelId="{CA647A34-1AE1-4124-9F25-4040BBA7117C}" type="presParOf" srcId="{B62FB78F-730F-4D18-A988-3C42FCEF8748}" destId="{F5B08185-E819-4749-923A-9E2AD9A7E2DA}" srcOrd="0" destOrd="0" presId="urn:microsoft.com/office/officeart/2005/8/layout/vList3"/>
    <dgm:cxn modelId="{792C1CDE-622D-48DC-AE1D-F3EC5C2D5A25}" type="presParOf" srcId="{F5B08185-E819-4749-923A-9E2AD9A7E2DA}" destId="{13788DFB-7137-4671-8421-73952E0CCFA8}" srcOrd="0" destOrd="0" presId="urn:microsoft.com/office/officeart/2005/8/layout/vList3"/>
    <dgm:cxn modelId="{2568E73C-3445-4276-8FD3-2AC2599DCBA7}" type="presParOf" srcId="{F5B08185-E819-4749-923A-9E2AD9A7E2DA}" destId="{01E1F5A3-E44C-4EF9-8DE7-10B89DB5B85B}" srcOrd="1" destOrd="0" presId="urn:microsoft.com/office/officeart/2005/8/layout/vList3"/>
    <dgm:cxn modelId="{F81BAB6A-C242-461D-AD1C-C3C89DEAF347}" type="presParOf" srcId="{B62FB78F-730F-4D18-A988-3C42FCEF8748}" destId="{867BF766-5289-40F9-83CC-90E3D0A4B48F}" srcOrd="1" destOrd="0" presId="urn:microsoft.com/office/officeart/2005/8/layout/vList3"/>
    <dgm:cxn modelId="{BE0CCA4C-55F4-4FF5-A446-481BFF6FE5F9}" type="presParOf" srcId="{B62FB78F-730F-4D18-A988-3C42FCEF8748}" destId="{46BB2B48-FE5F-43E1-92C6-6D9701FE1E7E}" srcOrd="2" destOrd="0" presId="urn:microsoft.com/office/officeart/2005/8/layout/vList3"/>
    <dgm:cxn modelId="{A835BCC3-8084-4139-AC64-CF5B04376C35}" type="presParOf" srcId="{46BB2B48-FE5F-43E1-92C6-6D9701FE1E7E}" destId="{2A41AA4E-7B2F-4AD2-8925-ADE9D063B104}" srcOrd="0" destOrd="0" presId="urn:microsoft.com/office/officeart/2005/8/layout/vList3"/>
    <dgm:cxn modelId="{1C473A5A-9C3F-491A-B4D9-363B620C5FE4}" type="presParOf" srcId="{46BB2B48-FE5F-43E1-92C6-6D9701FE1E7E}" destId="{D3533B78-9ECA-41D3-9B1D-24EED8988E37}" srcOrd="1" destOrd="0" presId="urn:microsoft.com/office/officeart/2005/8/layout/vList3"/>
    <dgm:cxn modelId="{1E232A50-31B1-40E1-811B-011D0F08EF6A}" type="presParOf" srcId="{B62FB78F-730F-4D18-A988-3C42FCEF8748}" destId="{0FF24056-60F5-4814-BD34-A9FCD03F5C76}" srcOrd="3" destOrd="0" presId="urn:microsoft.com/office/officeart/2005/8/layout/vList3"/>
    <dgm:cxn modelId="{B049A749-A5F7-4E35-B1E5-5A0EB77ACC1A}" type="presParOf" srcId="{B62FB78F-730F-4D18-A988-3C42FCEF8748}" destId="{DC2B6D1E-D5A7-405E-B6DC-DBD1342B5B82}" srcOrd="4" destOrd="0" presId="urn:microsoft.com/office/officeart/2005/8/layout/vList3"/>
    <dgm:cxn modelId="{B5847B8B-B944-4E5B-8B05-3C6E9BEC394D}" type="presParOf" srcId="{DC2B6D1E-D5A7-405E-B6DC-DBD1342B5B82}" destId="{C4077B03-7B0D-4B5C-8083-34C0CBF86860}" srcOrd="0" destOrd="0" presId="urn:microsoft.com/office/officeart/2005/8/layout/vList3"/>
    <dgm:cxn modelId="{FE0DF13C-375F-4070-9E28-B141CD6C8D63}" type="presParOf" srcId="{DC2B6D1E-D5A7-405E-B6DC-DBD1342B5B82}" destId="{1962516C-2202-43AE-8AE8-1035444A6034}" srcOrd="1" destOrd="0" presId="urn:microsoft.com/office/officeart/2005/8/layout/vList3"/>
    <dgm:cxn modelId="{AF2379B7-17E2-43CD-A822-47BD141D3B41}" type="presParOf" srcId="{B62FB78F-730F-4D18-A988-3C42FCEF8748}" destId="{45E59112-9869-4E99-9509-60B819824065}" srcOrd="5" destOrd="0" presId="urn:microsoft.com/office/officeart/2005/8/layout/vList3"/>
    <dgm:cxn modelId="{D049F581-0BE4-457F-A447-3E5FF25CC526}" type="presParOf" srcId="{B62FB78F-730F-4D18-A988-3C42FCEF8748}" destId="{3966190A-DA1E-4E9F-852C-A93D16FE46C2}" srcOrd="6" destOrd="0" presId="urn:microsoft.com/office/officeart/2005/8/layout/vList3"/>
    <dgm:cxn modelId="{B1988569-BE9C-4C3D-8AB5-E4655AC922CC}" type="presParOf" srcId="{3966190A-DA1E-4E9F-852C-A93D16FE46C2}" destId="{018F3C06-6DF8-4116-990C-B607FD8E9739}" srcOrd="0" destOrd="0" presId="urn:microsoft.com/office/officeart/2005/8/layout/vList3"/>
    <dgm:cxn modelId="{842418C0-3541-4151-B66D-BE09529827F5}" type="presParOf" srcId="{3966190A-DA1E-4E9F-852C-A93D16FE46C2}" destId="{7F8D0141-E26A-4C02-AAC8-0A12AD89E74C}" srcOrd="1" destOrd="0" presId="urn:microsoft.com/office/officeart/2005/8/layout/vList3"/>
    <dgm:cxn modelId="{04A2E54E-C924-40A7-A92A-A6B3AEBA8750}" type="presParOf" srcId="{B62FB78F-730F-4D18-A988-3C42FCEF8748}" destId="{EA9A3F95-8890-41F0-B696-6DAC30B6A99A}" srcOrd="7" destOrd="0" presId="urn:microsoft.com/office/officeart/2005/8/layout/vList3"/>
    <dgm:cxn modelId="{D3C9ED67-C8F3-48C3-9898-6F685358E06E}" type="presParOf" srcId="{B62FB78F-730F-4D18-A988-3C42FCEF8748}" destId="{1CD2B753-13B9-4E2C-A723-B74E6C621467}" srcOrd="8" destOrd="0" presId="urn:microsoft.com/office/officeart/2005/8/layout/vList3"/>
    <dgm:cxn modelId="{11B00B6B-0F54-4300-A1ED-DB5DED00BCF8}" type="presParOf" srcId="{1CD2B753-13B9-4E2C-A723-B74E6C621467}" destId="{5A8ED29A-3D70-43F2-84E0-7994AF918679}" srcOrd="0" destOrd="0" presId="urn:microsoft.com/office/officeart/2005/8/layout/vList3"/>
    <dgm:cxn modelId="{A2B87BED-9433-4985-8F99-0E5BC5E543DB}" type="presParOf" srcId="{1CD2B753-13B9-4E2C-A723-B74E6C621467}" destId="{7901FAEA-B53C-413D-8981-E61AF41460BA}" srcOrd="1" destOrd="0" presId="urn:microsoft.com/office/officeart/2005/8/layout/vList3"/>
    <dgm:cxn modelId="{BFC9F0D2-B88C-431B-8E78-834070951850}" type="presParOf" srcId="{B62FB78F-730F-4D18-A988-3C42FCEF8748}" destId="{9F37D77A-73AB-4510-86C6-1AED676F1A0F}" srcOrd="9" destOrd="0" presId="urn:microsoft.com/office/officeart/2005/8/layout/vList3"/>
    <dgm:cxn modelId="{8B54CE4E-7AB4-4856-9B3C-258895BF35C6}" type="presParOf" srcId="{B62FB78F-730F-4D18-A988-3C42FCEF8748}" destId="{00A56B19-945E-4A72-896D-836A462EE941}" srcOrd="10" destOrd="0" presId="urn:microsoft.com/office/officeart/2005/8/layout/vList3"/>
    <dgm:cxn modelId="{336F78D0-9F0C-47FB-86A1-A5F66A46930C}" type="presParOf" srcId="{00A56B19-945E-4A72-896D-836A462EE941}" destId="{D728E743-E6C0-4FAE-A212-530EBAE284FD}" srcOrd="0" destOrd="0" presId="urn:microsoft.com/office/officeart/2005/8/layout/vList3"/>
    <dgm:cxn modelId="{A8F157F0-950F-4A26-9F5B-4B35D06EE776}" type="presParOf" srcId="{00A56B19-945E-4A72-896D-836A462EE941}" destId="{50C9CB4A-CDA1-4E36-A095-6303091DAB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1F5A3-E44C-4EF9-8DE7-10B89DB5B85B}">
      <dsp:nvSpPr>
        <dsp:cNvPr id="0" name=""/>
        <dsp:cNvSpPr/>
      </dsp:nvSpPr>
      <dsp:spPr>
        <a:xfrm rot="10800000">
          <a:off x="1550743" y="101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Reduce Complexity</a:t>
          </a:r>
          <a:endParaRPr lang="zh-CN" sz="2300" kern="1200" dirty="0"/>
        </a:p>
      </dsp:txBody>
      <dsp:txXfrm rot="10800000">
        <a:off x="1697298" y="101"/>
        <a:ext cx="5428282" cy="586221"/>
      </dsp:txXfrm>
    </dsp:sp>
    <dsp:sp modelId="{13788DFB-7137-4671-8421-73952E0CCFA8}">
      <dsp:nvSpPr>
        <dsp:cNvPr id="0" name=""/>
        <dsp:cNvSpPr/>
      </dsp:nvSpPr>
      <dsp:spPr>
        <a:xfrm>
          <a:off x="1257633" y="101"/>
          <a:ext cx="586221" cy="58622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533B78-9ECA-41D3-9B1D-24EED8988E37}">
      <dsp:nvSpPr>
        <dsp:cNvPr id="0" name=""/>
        <dsp:cNvSpPr/>
      </dsp:nvSpPr>
      <dsp:spPr>
        <a:xfrm rot="10800000">
          <a:off x="1550743" y="761314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2544009"/>
                <a:satOff val="16385"/>
                <a:lumOff val="-9490"/>
                <a:alphaOff val="0"/>
                <a:tint val="50000"/>
                <a:satMod val="300000"/>
              </a:schemeClr>
            </a:gs>
            <a:gs pos="35000">
              <a:schemeClr val="accent5">
                <a:hueOff val="-2544009"/>
                <a:satOff val="16385"/>
                <a:lumOff val="-9490"/>
                <a:alphaOff val="0"/>
                <a:tint val="37000"/>
                <a:satMod val="300000"/>
              </a:schemeClr>
            </a:gs>
            <a:gs pos="100000">
              <a:schemeClr val="accent5">
                <a:hueOff val="-2544009"/>
                <a:satOff val="16385"/>
                <a:lumOff val="-949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Standardizes interfaces</a:t>
          </a:r>
          <a:endParaRPr lang="zh-CN" sz="2300" kern="1200" dirty="0"/>
        </a:p>
      </dsp:txBody>
      <dsp:txXfrm rot="10800000">
        <a:off x="1697298" y="761314"/>
        <a:ext cx="5428282" cy="586221"/>
      </dsp:txXfrm>
    </dsp:sp>
    <dsp:sp modelId="{2A41AA4E-7B2F-4AD2-8925-ADE9D063B104}">
      <dsp:nvSpPr>
        <dsp:cNvPr id="0" name=""/>
        <dsp:cNvSpPr/>
      </dsp:nvSpPr>
      <dsp:spPr>
        <a:xfrm>
          <a:off x="1257633" y="761314"/>
          <a:ext cx="586221" cy="586221"/>
        </a:xfrm>
        <a:prstGeom prst="ellipse">
          <a:avLst/>
        </a:prstGeom>
        <a:solidFill>
          <a:schemeClr val="accent5">
            <a:tint val="50000"/>
            <a:hueOff val="-2548864"/>
            <a:satOff val="3923"/>
            <a:lumOff val="-2348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62516C-2202-43AE-8AE8-1035444A6034}">
      <dsp:nvSpPr>
        <dsp:cNvPr id="0" name=""/>
        <dsp:cNvSpPr/>
      </dsp:nvSpPr>
      <dsp:spPr>
        <a:xfrm rot="10800000">
          <a:off x="1550743" y="1522527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5088018"/>
                <a:satOff val="32771"/>
                <a:lumOff val="-18980"/>
                <a:alphaOff val="0"/>
                <a:tint val="50000"/>
                <a:satMod val="300000"/>
              </a:schemeClr>
            </a:gs>
            <a:gs pos="35000">
              <a:schemeClr val="accent5">
                <a:hueOff val="-5088018"/>
                <a:satOff val="32771"/>
                <a:lumOff val="-18980"/>
                <a:alphaOff val="0"/>
                <a:tint val="37000"/>
                <a:satMod val="300000"/>
              </a:schemeClr>
            </a:gs>
            <a:gs pos="100000">
              <a:schemeClr val="accent5">
                <a:hueOff val="-5088018"/>
                <a:satOff val="32771"/>
                <a:lumOff val="-189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Facilitates modular engineering</a:t>
          </a:r>
          <a:endParaRPr lang="zh-CN" sz="2300" kern="1200" dirty="0"/>
        </a:p>
      </dsp:txBody>
      <dsp:txXfrm rot="10800000">
        <a:off x="1697298" y="1522527"/>
        <a:ext cx="5428282" cy="586221"/>
      </dsp:txXfrm>
    </dsp:sp>
    <dsp:sp modelId="{C4077B03-7B0D-4B5C-8083-34C0CBF86860}">
      <dsp:nvSpPr>
        <dsp:cNvPr id="0" name=""/>
        <dsp:cNvSpPr/>
      </dsp:nvSpPr>
      <dsp:spPr>
        <a:xfrm>
          <a:off x="1257633" y="1522527"/>
          <a:ext cx="586221" cy="586221"/>
        </a:xfrm>
        <a:prstGeom prst="ellipse">
          <a:avLst/>
        </a:prstGeom>
        <a:solidFill>
          <a:schemeClr val="accent5">
            <a:tint val="50000"/>
            <a:hueOff val="-5097728"/>
            <a:satOff val="7846"/>
            <a:lumOff val="-4696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8D0141-E26A-4C02-AAC8-0A12AD89E74C}">
      <dsp:nvSpPr>
        <dsp:cNvPr id="0" name=""/>
        <dsp:cNvSpPr/>
      </dsp:nvSpPr>
      <dsp:spPr>
        <a:xfrm rot="10800000">
          <a:off x="1550743" y="2283739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7632028"/>
                <a:satOff val="49156"/>
                <a:lumOff val="-28471"/>
                <a:alphaOff val="0"/>
                <a:tint val="50000"/>
                <a:satMod val="300000"/>
              </a:schemeClr>
            </a:gs>
            <a:gs pos="35000">
              <a:schemeClr val="accent5">
                <a:hueOff val="-7632028"/>
                <a:satOff val="49156"/>
                <a:lumOff val="-28471"/>
                <a:alphaOff val="0"/>
                <a:tint val="37000"/>
                <a:satMod val="300000"/>
              </a:schemeClr>
            </a:gs>
            <a:gs pos="100000">
              <a:schemeClr val="accent5">
                <a:hueOff val="-7632028"/>
                <a:satOff val="49156"/>
                <a:lumOff val="-284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Ensures interoperable technology</a:t>
          </a:r>
          <a:endParaRPr lang="zh-CN" sz="2300" kern="1200" dirty="0"/>
        </a:p>
      </dsp:txBody>
      <dsp:txXfrm rot="10800000">
        <a:off x="1697298" y="2283739"/>
        <a:ext cx="5428282" cy="586221"/>
      </dsp:txXfrm>
    </dsp:sp>
    <dsp:sp modelId="{018F3C06-6DF8-4116-990C-B607FD8E9739}">
      <dsp:nvSpPr>
        <dsp:cNvPr id="0" name=""/>
        <dsp:cNvSpPr/>
      </dsp:nvSpPr>
      <dsp:spPr>
        <a:xfrm>
          <a:off x="1257633" y="2283739"/>
          <a:ext cx="586221" cy="586221"/>
        </a:xfrm>
        <a:prstGeom prst="ellipse">
          <a:avLst/>
        </a:prstGeom>
        <a:solidFill>
          <a:schemeClr val="accent5">
            <a:tint val="50000"/>
            <a:hueOff val="-7646592"/>
            <a:satOff val="11769"/>
            <a:lumOff val="-704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901FAEA-B53C-413D-8981-E61AF41460BA}">
      <dsp:nvSpPr>
        <dsp:cNvPr id="0" name=""/>
        <dsp:cNvSpPr/>
      </dsp:nvSpPr>
      <dsp:spPr>
        <a:xfrm rot="10800000">
          <a:off x="1550743" y="3044952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0176037"/>
                <a:satOff val="65542"/>
                <a:lumOff val="-37961"/>
                <a:alphaOff val="0"/>
                <a:tint val="50000"/>
                <a:satMod val="300000"/>
              </a:schemeClr>
            </a:gs>
            <a:gs pos="35000">
              <a:schemeClr val="accent5">
                <a:hueOff val="-10176037"/>
                <a:satOff val="65542"/>
                <a:lumOff val="-37961"/>
                <a:alphaOff val="0"/>
                <a:tint val="37000"/>
                <a:satMod val="300000"/>
              </a:schemeClr>
            </a:gs>
            <a:gs pos="100000">
              <a:schemeClr val="accent5">
                <a:hueOff val="-10176037"/>
                <a:satOff val="65542"/>
                <a:lumOff val="-3796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Accelerates evolution</a:t>
          </a:r>
          <a:endParaRPr lang="zh-CN" sz="2300" kern="1200" dirty="0"/>
        </a:p>
      </dsp:txBody>
      <dsp:txXfrm rot="10800000">
        <a:off x="1697298" y="3044952"/>
        <a:ext cx="5428282" cy="586221"/>
      </dsp:txXfrm>
    </dsp:sp>
    <dsp:sp modelId="{5A8ED29A-3D70-43F2-84E0-7994AF918679}">
      <dsp:nvSpPr>
        <dsp:cNvPr id="0" name=""/>
        <dsp:cNvSpPr/>
      </dsp:nvSpPr>
      <dsp:spPr>
        <a:xfrm>
          <a:off x="1257633" y="3044952"/>
          <a:ext cx="586221" cy="586221"/>
        </a:xfrm>
        <a:prstGeom prst="ellipse">
          <a:avLst/>
        </a:prstGeom>
        <a:solidFill>
          <a:schemeClr val="accent5">
            <a:tint val="50000"/>
            <a:hueOff val="-10195455"/>
            <a:satOff val="15692"/>
            <a:lumOff val="-9392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C9CB4A-CDA1-4E36-A095-6303091DAB8D}">
      <dsp:nvSpPr>
        <dsp:cNvPr id="0" name=""/>
        <dsp:cNvSpPr/>
      </dsp:nvSpPr>
      <dsp:spPr>
        <a:xfrm rot="10800000">
          <a:off x="1550743" y="3806165"/>
          <a:ext cx="5574837" cy="586221"/>
        </a:xfrm>
        <a:prstGeom prst="homePlate">
          <a:avLst/>
        </a:prstGeom>
        <a:gradFill rotWithShape="0">
          <a:gsLst>
            <a:gs pos="0">
              <a:schemeClr val="accent5">
                <a:hueOff val="-12720046"/>
                <a:satOff val="81927"/>
                <a:lumOff val="-47451"/>
                <a:alphaOff val="0"/>
                <a:tint val="50000"/>
                <a:satMod val="300000"/>
              </a:schemeClr>
            </a:gs>
            <a:gs pos="35000">
              <a:schemeClr val="accent5">
                <a:hueOff val="-12720046"/>
                <a:satOff val="81927"/>
                <a:lumOff val="-47451"/>
                <a:alphaOff val="0"/>
                <a:tint val="37000"/>
                <a:satMod val="300000"/>
              </a:schemeClr>
            </a:gs>
            <a:gs pos="100000">
              <a:schemeClr val="accent5">
                <a:hueOff val="-12720046"/>
                <a:satOff val="81927"/>
                <a:lumOff val="-4745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8507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Simplifies teaching and learning</a:t>
          </a:r>
          <a:endParaRPr lang="zh-CN" sz="2300" kern="1200" dirty="0"/>
        </a:p>
      </dsp:txBody>
      <dsp:txXfrm rot="10800000">
        <a:off x="1697298" y="3806165"/>
        <a:ext cx="5428282" cy="586221"/>
      </dsp:txXfrm>
    </dsp:sp>
    <dsp:sp modelId="{D728E743-E6C0-4FAE-A212-530EBAE284FD}">
      <dsp:nvSpPr>
        <dsp:cNvPr id="0" name=""/>
        <dsp:cNvSpPr/>
      </dsp:nvSpPr>
      <dsp:spPr>
        <a:xfrm>
          <a:off x="1257633" y="3806165"/>
          <a:ext cx="586221" cy="586221"/>
        </a:xfrm>
        <a:prstGeom prst="ellipse">
          <a:avLst/>
        </a:prstGeom>
        <a:solidFill>
          <a:schemeClr val="accent5">
            <a:tint val="50000"/>
            <a:hueOff val="-12744319"/>
            <a:satOff val="19615"/>
            <a:lumOff val="-1174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C6BFB35B-9540-4CC7-8C67-9FA84082E1C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C5467CD8-81B6-4EEC-8EDF-BB2C668637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3BF9681E-5328-48AE-815C-1EDA554CCA7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BAF18BFC-5E59-48F0-8D94-3C51CBE384B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19F4CB2C-AF0D-46B3-B133-40A8B6B0996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073C5C7C-0FBD-4F5F-B92F-9ED112C78F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EDCBA09-EAB6-4750-8A91-217E47A18C9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6D029EEA-1376-4C99-B00E-B9AC54D1FD6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D0399083-2855-4954-9BE3-4BC551556CB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7281682E-E75D-42F2-89CD-A834D87722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555699AA-3293-4B38-BB3C-AB961F3B32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D9FE7BF2-9F90-4E0B-8225-6A0B73143E9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B0F6CC6A-A11A-43CD-973D-89AB67DCC2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E7C7546F-6BF9-48B5-AFC6-A9037DC61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9BEA9C0F-6BC4-4DA5-BBE8-46ACA3A79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1EB19B-BF31-41B5-AAD1-52CE93AC98DD}" type="slidenum">
              <a:rPr lang="zh-CN" altLang="en-US">
                <a:latin typeface="Tahoma" panose="020B0604030504040204" pitchFamily="34" charset="0"/>
              </a:rPr>
              <a:pPr eaLnBrk="1" hangingPunct="1"/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9AFF11A5-4237-493A-8E66-E263A60FF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7FC3654-469E-4B81-82F2-C9BDFD74BF91}" type="slidenum">
              <a:rPr lang="zh-CN" altLang="en-US">
                <a:latin typeface="Tahoma" panose="020B0604030504040204" pitchFamily="34" charset="0"/>
              </a:rPr>
              <a:pPr eaLnBrk="1" hangingPunct="1"/>
              <a:t>10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E3E93580-9733-4A98-A9DE-EA9A468536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5829C965-F094-4B3B-9F94-4413E2C61A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B4EC9056-32C0-416B-BBF7-6C7A63A50F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B0191E3-2B75-4AAC-8842-540F752F8774}" type="slidenum">
              <a:rPr lang="zh-CN" altLang="en-US">
                <a:latin typeface="Tahoma" panose="020B0604030504040204" pitchFamily="34" charset="0"/>
              </a:rPr>
              <a:pPr eaLnBrk="1" hangingPunct="1"/>
              <a:t>11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F007D79C-C6D9-4BA5-86C0-8D0A53023D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3025227-365A-47EF-8F1E-2A42C0B76D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216877-3FCB-4DAD-A84B-38B812194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8FA2106-7B44-4CF7-AFFC-5B8884E97D45}" type="slidenum">
              <a:rPr lang="zh-CN" altLang="en-US">
                <a:latin typeface="Tahoma" panose="020B0604030504040204" pitchFamily="34" charset="0"/>
              </a:rPr>
              <a:pPr eaLnBrk="1" hangingPunct="1"/>
              <a:t>12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E82B9890-B033-4CCC-9B72-80E62B12C3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63C71C1F-12F0-427C-A715-09C6D3118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D5D5DE7-7A7A-43E5-BE76-BE56B64C0B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ADB2B1-2AE6-4AC4-B787-C647C8A90E9B}" type="slidenum">
              <a:rPr lang="zh-CN" altLang="en-US">
                <a:latin typeface="Tahoma" panose="020B0604030504040204" pitchFamily="34" charset="0"/>
              </a:rPr>
              <a:pPr eaLnBrk="1" hangingPunct="1"/>
              <a:t>13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C508A637-3CEE-43E2-90A1-E530732C91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236E2D30-2A98-481D-9156-0433F126D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15DE9E1-BB7E-407A-AF55-F740F2CA5C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E4F552E-B81C-4DF1-AB2E-34D5C745EE36}" type="slidenum">
              <a:rPr lang="zh-CN" altLang="en-US">
                <a:latin typeface="Tahoma" panose="020B0604030504040204" pitchFamily="34" charset="0"/>
              </a:rPr>
              <a:pPr eaLnBrk="1" hangingPunct="1"/>
              <a:t>14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C15A670-AD45-4ED5-9225-442393B929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56AD57B8-2B09-4764-A4E7-E6C1F80BC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3DA60663-4156-4130-9643-CAE26F8F68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0755CA5-4699-44C6-BD0A-E5CD419985A5}" type="slidenum">
              <a:rPr lang="zh-CN" altLang="en-US">
                <a:latin typeface="Tahoma" panose="020B0604030504040204" pitchFamily="34" charset="0"/>
              </a:rPr>
              <a:pPr eaLnBrk="1" hangingPunct="1"/>
              <a:t>15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CF0CDC3-04A8-4DB4-AFE2-C6DDD5D1B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18B054C-3436-4F33-A1D0-FB803F93B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6B758BD-4356-4AD3-885E-AEA12A0D3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C080B1-F11C-444E-86AE-BFC3C0E59A55}" type="slidenum">
              <a:rPr lang="zh-CN" altLang="en-US">
                <a:latin typeface="Tahoma" panose="020B0604030504040204" pitchFamily="34" charset="0"/>
              </a:rPr>
              <a:pPr eaLnBrk="1" hangingPunct="1"/>
              <a:t>16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E2ED8127-52D5-4AEF-87E1-373A703FF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B8C63F9A-5EB9-4B6A-8A65-5A3A2D6BE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F2002A37-3C38-4240-BF7F-B4787BB69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F7E6FC7-D47C-49E1-8557-34F2490CE54F}" type="slidenum">
              <a:rPr lang="zh-CN" altLang="en-US">
                <a:latin typeface="Tahoma" panose="020B0604030504040204" pitchFamily="34" charset="0"/>
              </a:rPr>
              <a:pPr eaLnBrk="1" hangingPunct="1"/>
              <a:t>17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19ABECCB-66A0-4145-A22B-AD87FCBB43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9F28BF5B-8CF0-4053-B8A5-6B609ACBA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C6252CBC-B9C7-49D2-9191-234EED5CE5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673032-FCD2-4971-B2E4-7D53F0211FFC}" type="slidenum">
              <a:rPr lang="zh-CN" altLang="en-US">
                <a:latin typeface="Tahoma" panose="020B0604030504040204" pitchFamily="34" charset="0"/>
              </a:rPr>
              <a:pPr eaLnBrk="1" hangingPunct="1"/>
              <a:t>18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41748E1B-A96A-46CC-AE9F-54F7C56CBA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76AA654-B9DD-4FC7-85B0-107900058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1848960-2311-4849-8FC9-B3CAB2946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1C13CD6-5C92-4DE6-A5C2-D8F05B957A67}" type="slidenum">
              <a:rPr lang="zh-CN" altLang="en-US">
                <a:latin typeface="Tahoma" panose="020B0604030504040204" pitchFamily="34" charset="0"/>
              </a:rPr>
              <a:pPr eaLnBrk="1" hangingPunct="1"/>
              <a:t>19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55E11904-B891-4A5E-8347-5187894836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CA43E05D-EDA0-44D0-BF8A-A55239344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30AB6DF-3D02-4A41-BBF6-BCD4A6CEAD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CF8461-C949-489C-A6B5-90F7C07AA1E5}" type="slidenum">
              <a:rPr lang="zh-CN" altLang="en-US">
                <a:latin typeface="Tahoma" panose="020B0604030504040204" pitchFamily="34" charset="0"/>
              </a:rPr>
              <a:pPr eaLnBrk="1" hangingPunct="1"/>
              <a:t>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926B61F2-FBFF-4EE2-A759-F3D9C8F2A2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A12187F2-0C25-43B5-AD69-EF8F44D4F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2CFAD86-D3C9-4F1F-AE7A-E9C612C6CD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A5896FD-354A-411D-BE97-1F15CBF84C43}" type="slidenum">
              <a:rPr lang="zh-CN" altLang="en-US">
                <a:latin typeface="Tahoma" panose="020B0604030504040204" pitchFamily="34" charset="0"/>
              </a:rPr>
              <a:pPr eaLnBrk="1" hangingPunct="1"/>
              <a:t>20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19D88858-C247-4C62-AB74-B4D44FEC0D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5373D29A-FCC3-4E24-84FA-2F83443B2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97BC127B-FBC3-4666-A15C-792E1EBCA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AA78196-D150-44C9-9A60-8D4C435346F7}" type="slidenum">
              <a:rPr lang="zh-CN" altLang="en-US">
                <a:latin typeface="Tahoma" panose="020B0604030504040204" pitchFamily="34" charset="0"/>
              </a:rPr>
              <a:pPr eaLnBrk="1" hangingPunct="1"/>
              <a:t>21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6E3D8634-DFC0-4C05-A69E-74DC782E67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E0C7D31-CA96-4858-B128-81229F0AC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144187B-339F-46BF-B488-529E0834D3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94557B-3ECA-422A-AA5C-1ED3CC6B0231}" type="slidenum">
              <a:rPr lang="zh-CN" altLang="en-US">
                <a:latin typeface="Tahoma" panose="020B0604030504040204" pitchFamily="34" charset="0"/>
              </a:rPr>
              <a:pPr eaLnBrk="1" hangingPunct="1"/>
              <a:t>22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19F39050-3477-400C-A843-F5A74151C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4693BDB5-193D-48C7-8B6D-4F2BD5248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B55D8EBB-9FAB-47D3-B524-8C7BB56374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23CFA4B-8436-4232-93EB-41F5DF27DA31}" type="slidenum">
              <a:rPr lang="zh-CN" altLang="en-US">
                <a:latin typeface="Tahoma" panose="020B0604030504040204" pitchFamily="34" charset="0"/>
              </a:rPr>
              <a:pPr eaLnBrk="1" hangingPunct="1"/>
              <a:t>23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F99BB2BB-EB63-4A2D-9E55-F532CECE00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4E2E8C2-FDD3-4A6C-946C-6EF20A4C7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8122D353-496F-4C30-BD12-BE6CD7C91E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2A17722-6B8C-48C4-928B-7273468F7B46}" type="slidenum">
              <a:rPr lang="zh-CN" altLang="en-US">
                <a:latin typeface="Tahoma" panose="020B0604030504040204" pitchFamily="34" charset="0"/>
              </a:rPr>
              <a:pPr eaLnBrk="1" hangingPunct="1"/>
              <a:t>24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E47E2A8-A6B8-4D6D-9195-39C5E29A2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B03F29FB-59C5-4280-8384-7835A395F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3908CF73-8ACD-4B39-BA1E-4916E056C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52CD1F-6244-4964-9EEA-DC9D43AC73A6}" type="slidenum">
              <a:rPr lang="zh-CN" altLang="en-US">
                <a:latin typeface="Tahoma" panose="020B0604030504040204" pitchFamily="34" charset="0"/>
              </a:rPr>
              <a:pPr eaLnBrk="1" hangingPunct="1"/>
              <a:t>25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0833000-0C8C-4506-B521-B20BA18F0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03ECA26-55A8-4D3C-917A-2ECC86A304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627E1BA3-F530-4645-8803-745077AFB8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BCFA87-99B3-478B-9916-1F1201631D51}" type="slidenum">
              <a:rPr lang="zh-CN" altLang="en-US">
                <a:latin typeface="Tahoma" panose="020B0604030504040204" pitchFamily="34" charset="0"/>
              </a:rPr>
              <a:pPr eaLnBrk="1" hangingPunct="1"/>
              <a:t>26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AC6C9BE-3D5B-4ABF-9311-EAF2E9CAB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8A9C17D0-7685-4834-858C-DBC1D1B3F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98073064-E48D-4A33-9D8A-2953E6FED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6DCC01-8CDF-4367-BA67-79202A4A2035}" type="slidenum">
              <a:rPr lang="zh-CN" altLang="en-US">
                <a:latin typeface="Tahoma" panose="020B0604030504040204" pitchFamily="34" charset="0"/>
              </a:rPr>
              <a:pPr eaLnBrk="1" hangingPunct="1"/>
              <a:t>27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09CCFAB2-EDF0-4ABC-8D79-1C86ED4D5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1C7D3D7D-90A0-409C-8704-5A58FD9C8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1060E463-F806-4591-9553-255127E26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F15663-E1AC-4B08-92EE-976A39CE971B}" type="slidenum">
              <a:rPr lang="zh-CN" altLang="en-US">
                <a:latin typeface="Tahoma" panose="020B0604030504040204" pitchFamily="34" charset="0"/>
              </a:rPr>
              <a:pPr eaLnBrk="1" hangingPunct="1"/>
              <a:t>28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9AD7E9E4-46AB-4ECD-B525-3AA4553F57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80E21A6B-A555-4692-9884-07BDAA19E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C2C659EA-9805-4D48-8914-5AE9BC973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B10C7C-C55A-41ED-ACED-C80BB1E8FBAB}" type="slidenum">
              <a:rPr lang="zh-CN" altLang="en-US">
                <a:latin typeface="Tahoma" panose="020B0604030504040204" pitchFamily="34" charset="0"/>
              </a:rPr>
              <a:pPr eaLnBrk="1" hangingPunct="1"/>
              <a:t>29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1FD653D5-DCAB-4E2C-BB67-B4D3E370AD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E40A9BF-F422-4C12-9D8A-C6C49C730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B02DD96B-6580-414F-BD78-32CEE8733B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DACD50-F43C-4A3B-8451-AF59253D762E}" type="slidenum">
              <a:rPr lang="zh-CN" altLang="en-US">
                <a:latin typeface="Tahoma" panose="020B0604030504040204" pitchFamily="34" charset="0"/>
              </a:rPr>
              <a:pPr eaLnBrk="1" hangingPunct="1"/>
              <a:t>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3833D9D2-C22A-4A9E-B1CB-F01EBA02C6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5194352-BFB5-479D-9CA8-58F345F54E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5684121D-B84F-48DF-BABB-2CD61C3A9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A2C4BA-6D9E-4C0D-8D84-DEA353B5F5F3}" type="slidenum">
              <a:rPr lang="zh-CN" altLang="en-US">
                <a:latin typeface="Tahoma" panose="020B0604030504040204" pitchFamily="34" charset="0"/>
              </a:rPr>
              <a:pPr eaLnBrk="1" hangingPunct="1"/>
              <a:t>30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8663C310-82CB-48BC-87D1-7D09B0E864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CF83D569-CB8E-47A9-BF0E-7F3CC2A04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1AF5921A-ACF1-4C64-B9BF-07868DF9C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4A22E36-BDC9-41F9-909B-439BB494329B}" type="slidenum">
              <a:rPr lang="zh-CN" altLang="en-US">
                <a:latin typeface="Tahoma" panose="020B0604030504040204" pitchFamily="34" charset="0"/>
              </a:rPr>
              <a:pPr eaLnBrk="1" hangingPunct="1"/>
              <a:t>31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A7B1EA1D-C515-4907-AF0A-573E315BD4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0CAF5943-ADFE-4AC0-9AF8-D8C7108B8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098B94FC-4161-4346-B796-D9DD8822A1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48788A-A241-42AE-8A85-3780C9C1F4CD}" type="slidenum">
              <a:rPr lang="zh-CN" altLang="en-US">
                <a:latin typeface="Tahoma" panose="020B0604030504040204" pitchFamily="34" charset="0"/>
              </a:rPr>
              <a:pPr eaLnBrk="1" hangingPunct="1"/>
              <a:t>32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0BBA566B-18B1-48E5-AAC8-3F02F91236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40FFF7A-48DE-48C1-9F9C-2DD48BD49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62BFDCCD-FCBE-4F8B-9958-A087D72D3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55C651D-A1E2-44C9-8897-FA3B44F7EE64}" type="slidenum">
              <a:rPr lang="zh-CN" altLang="en-US">
                <a:latin typeface="Tahoma" panose="020B0604030504040204" pitchFamily="34" charset="0"/>
              </a:rPr>
              <a:pPr eaLnBrk="1" hangingPunct="1"/>
              <a:t>33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5A293477-3160-4470-A2DA-59A26B045D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7F53785F-0685-4735-98E5-B65DB2DA2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149B8E2D-3A54-4FDE-85D3-523984136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3513727-C3F2-4030-85BB-7CCCC7ABB597}" type="slidenum">
              <a:rPr lang="zh-CN" altLang="en-US">
                <a:latin typeface="Tahoma" panose="020B0604030504040204" pitchFamily="34" charset="0"/>
              </a:rPr>
              <a:pPr eaLnBrk="1" hangingPunct="1"/>
              <a:t>34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8CC9793-9869-4439-8F2E-4FC8D668F2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65994252-7F58-46F7-887C-41B1BE0DB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28138771-6B22-4B9E-A025-DCB1DE55BE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BDAFF5-7E8E-42FB-AA49-F1CCF334C7A6}" type="slidenum">
              <a:rPr lang="zh-CN" altLang="en-US">
                <a:latin typeface="Tahoma" panose="020B0604030504040204" pitchFamily="34" charset="0"/>
              </a:rPr>
              <a:pPr eaLnBrk="1" hangingPunct="1"/>
              <a:t>35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9F94A333-3575-4864-814D-BD0C2DE39F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DD56630E-10DA-4D6B-AAF5-C9D3E9E48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DB780E7-23E4-42E2-85B4-D1D51DC1B5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BA0FB54-CD2B-4E07-993A-96EEA59A7C75}" type="slidenum">
              <a:rPr lang="zh-CN" altLang="en-US">
                <a:latin typeface="Tahoma" panose="020B0604030504040204" pitchFamily="34" charset="0"/>
              </a:rPr>
              <a:pPr eaLnBrk="1" hangingPunct="1"/>
              <a:t>36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5B240403-B63F-4EF3-AEAA-D7A71646B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471E5155-4B7B-4266-AE8C-F9843F9BF7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4F688793-65EA-4730-B682-C58ECD22A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F38515-FD07-4A24-A660-42F927F42251}" type="slidenum">
              <a:rPr lang="zh-CN" altLang="en-US">
                <a:latin typeface="Tahoma" panose="020B0604030504040204" pitchFamily="34" charset="0"/>
              </a:rPr>
              <a:pPr eaLnBrk="1" hangingPunct="1"/>
              <a:t>37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9C22BD7E-64B1-4507-B5E6-41D2E5332C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98EED10C-80BE-4A4B-B30F-00CB4A609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0707D2DF-1945-44B5-B147-2427FC0701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7620C8B-F075-4CBE-96E2-042AC03EF1E0}" type="slidenum">
              <a:rPr lang="zh-CN" altLang="en-US">
                <a:latin typeface="Tahoma" panose="020B0604030504040204" pitchFamily="34" charset="0"/>
              </a:rPr>
              <a:pPr eaLnBrk="1" hangingPunct="1"/>
              <a:t>38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128B1FC1-DD19-41A0-8B63-827B054D43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AD4DBFAD-4CDC-4BE3-B2BC-14F4F26E4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EE51173D-D03C-4AFA-9C5D-6C2E2E7A1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F4C83AA-E931-4F2F-B36C-0DE5C744E6B2}" type="slidenum">
              <a:rPr lang="zh-CN" altLang="en-US">
                <a:latin typeface="Tahoma" panose="020B0604030504040204" pitchFamily="34" charset="0"/>
              </a:rPr>
              <a:pPr eaLnBrk="1" hangingPunct="1"/>
              <a:t>39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61FC1583-FF19-4D87-A2AD-340688F3B4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BFAAE3D9-0F9F-4376-8F8C-0E4784201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F822B454-85D4-4DF2-B01C-91DC5BF0AC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9645B5-1010-4A88-9068-18D32117D7F5}" type="slidenum">
              <a:rPr lang="zh-CN" altLang="en-US">
                <a:latin typeface="Tahoma" panose="020B0604030504040204" pitchFamily="34" charset="0"/>
              </a:rPr>
              <a:pPr eaLnBrk="1" hangingPunct="1"/>
              <a:t>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B8F4F627-7D5F-45A1-8EA3-31EF5ECAB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84D19B16-E5A0-4D6E-8F4A-B92AA6DAF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061DDEB-8E72-46AA-B4D3-DF2AAB4A1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5945E02-BB0A-4E10-B8E9-6E46EA6AC962}" type="slidenum">
              <a:rPr lang="zh-CN" altLang="en-US">
                <a:latin typeface="Tahoma" panose="020B0604030504040204" pitchFamily="34" charset="0"/>
              </a:rPr>
              <a:pPr eaLnBrk="1" hangingPunct="1"/>
              <a:t>40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9ED8EDE6-9353-43C3-A9C7-864742BE64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965EEA61-E2AE-4AFF-A106-8495F39BB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C00F9C32-2917-4574-BFC1-98F8E46BA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0F5AD64-2E1A-48C6-B32B-B76FE27C04F2}" type="slidenum">
              <a:rPr lang="zh-CN" altLang="en-US">
                <a:latin typeface="Tahoma" panose="020B0604030504040204" pitchFamily="34" charset="0"/>
              </a:rPr>
              <a:pPr eaLnBrk="1" hangingPunct="1"/>
              <a:t>41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15FCC429-A93B-48B6-96AD-3F58C27F9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489E78D-0DCD-42B1-A2DF-21E3D54A4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7018DD92-2C53-4BD5-9BEB-088F20EA7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32C361-6F73-4625-96C8-87DE9F7AC64F}" type="slidenum">
              <a:rPr lang="zh-CN" altLang="en-US">
                <a:latin typeface="Tahoma" panose="020B0604030504040204" pitchFamily="34" charset="0"/>
              </a:rPr>
              <a:pPr eaLnBrk="1" hangingPunct="1"/>
              <a:t>42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43951656-1236-4C2F-88DC-EF0F0114B6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E2E4AB26-E52E-4336-9A6D-3BDD350D5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96EE3938-FE64-4BBB-9AD5-8F848A677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679201-CFC9-4C61-8739-D0D2BCFA8523}" type="slidenum">
              <a:rPr lang="zh-CN" altLang="en-US">
                <a:latin typeface="Tahoma" panose="020B0604030504040204" pitchFamily="34" charset="0"/>
              </a:rPr>
              <a:pPr eaLnBrk="1" hangingPunct="1"/>
              <a:t>43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FBF1CDC3-E23F-40DE-B351-4135531660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45FBB9EB-0245-401D-A2EC-F510D21BD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AA82F908-1505-4C14-BA82-B6C1CC25CD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E56E1A4-2D58-4925-BBD5-A6BB3D41770B}" type="slidenum">
              <a:rPr lang="zh-CN" altLang="en-US">
                <a:latin typeface="Tahoma" panose="020B0604030504040204" pitchFamily="34" charset="0"/>
              </a:rPr>
              <a:pPr eaLnBrk="1" hangingPunct="1"/>
              <a:t>44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A635070E-1B31-48E7-8350-D883231FD9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1FE1A2BC-A3B3-4046-ACF2-E511F78F96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2006D848-3BB6-4045-8A12-5FF1EDDC0F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039B5D-9EA9-4A4A-A293-C5420BC105BD}" type="slidenum">
              <a:rPr lang="zh-CN" altLang="en-US">
                <a:latin typeface="Tahoma" panose="020B0604030504040204" pitchFamily="34" charset="0"/>
              </a:rPr>
              <a:pPr eaLnBrk="1" hangingPunct="1"/>
              <a:t>45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28780E72-F3E9-476E-8F45-9FF30A99C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566705B-AFA6-429F-A8CB-19DAC2B01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D7270356-DBBC-42C9-A1BD-517911BC8A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95C78D-56F6-47A7-BD9E-72ED509A4A04}" type="slidenum">
              <a:rPr lang="zh-CN" altLang="en-US">
                <a:latin typeface="Tahoma" panose="020B0604030504040204" pitchFamily="34" charset="0"/>
              </a:rPr>
              <a:pPr eaLnBrk="1" hangingPunct="1"/>
              <a:t>46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8A9F82F8-7E80-4722-8B46-66E639DC30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ADD9CB83-8BE8-4450-AB1E-FDF805FA24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2540CF8D-283A-473A-8D4D-840555DCF3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1D8037-12E4-4CB7-AB0C-E3E4A32730F4}" type="slidenum">
              <a:rPr lang="zh-CN" altLang="en-US">
                <a:latin typeface="Tahoma" panose="020B0604030504040204" pitchFamily="34" charset="0"/>
              </a:rPr>
              <a:pPr eaLnBrk="1" hangingPunct="1"/>
              <a:t>47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C789A018-5D00-4525-A757-5B6CBA9447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11F365B-41C8-4822-A828-786902F814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304C6542-023C-423D-BA27-B4048EA4DF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771A2B-2092-4C7D-85DF-A16A2D5B5EEA}" type="slidenum">
              <a:rPr lang="zh-CN" altLang="en-US">
                <a:latin typeface="Tahoma" panose="020B0604030504040204" pitchFamily="34" charset="0"/>
              </a:rPr>
              <a:pPr eaLnBrk="1" hangingPunct="1"/>
              <a:t>48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C6763E78-F4F1-4A22-AA2F-FAD1B04DD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2FD605AC-1624-4828-96CC-3A2FF4B1F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DA98406D-BF03-4E1A-AE75-C8C8E65C9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1A440C5-8D3E-4D23-AF72-314736A855F4}" type="slidenum">
              <a:rPr lang="zh-CN" altLang="en-US">
                <a:latin typeface="Tahoma" panose="020B0604030504040204" pitchFamily="34" charset="0"/>
              </a:rPr>
              <a:pPr eaLnBrk="1" hangingPunct="1"/>
              <a:t>49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E86E6EA2-7B41-4134-8B29-2A5AEDC4C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1135CF3E-AD20-4F57-A441-6DDC2D8A5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9ADD7A55-0271-4584-BD33-83E0790F7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9777A32-809C-4CE5-BF89-9604583C7FB2}" type="slidenum">
              <a:rPr lang="zh-CN" altLang="en-US">
                <a:latin typeface="Tahoma" panose="020B0604030504040204" pitchFamily="34" charset="0"/>
              </a:rPr>
              <a:pPr eaLnBrk="1" hangingPunct="1"/>
              <a:t>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9BD05B4F-E041-4269-9CE5-9A3C2B32B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E4BDC51-9139-4385-BAE8-B241642C4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7C0BE21D-81F7-424E-8137-7264B6D68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212E71-ECCC-4323-BB4F-EE298F5FD5B0}" type="slidenum">
              <a:rPr lang="zh-CN" altLang="en-US">
                <a:latin typeface="Tahoma" panose="020B0604030504040204" pitchFamily="34" charset="0"/>
              </a:rPr>
              <a:pPr eaLnBrk="1" hangingPunct="1"/>
              <a:t>50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7F4972BB-0A42-4E72-96EC-AF7D8097DE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4A4AE05B-2876-4D59-9CC7-9D64329DE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B7F8CF22-03C3-42F3-8C1E-BCC02CD278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09F596-B620-4C68-96E9-BD2E37B6056D}" type="slidenum">
              <a:rPr lang="zh-CN" altLang="en-US">
                <a:latin typeface="Tahoma" panose="020B0604030504040204" pitchFamily="34" charset="0"/>
              </a:rPr>
              <a:pPr eaLnBrk="1" hangingPunct="1"/>
              <a:t>51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60C6B264-8BE1-46C1-BE52-2747D80861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EB33C25E-BF68-4AD8-AB6B-23DD618DB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88FFEA56-4E4A-4336-B30B-55982A4CC3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A0E25D3-EDD3-4FEC-99C5-B5D5F8B3B2A0}" type="slidenum">
              <a:rPr lang="zh-CN" altLang="en-US">
                <a:latin typeface="Tahoma" panose="020B0604030504040204" pitchFamily="34" charset="0"/>
              </a:rPr>
              <a:pPr eaLnBrk="1" hangingPunct="1"/>
              <a:t>52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F25B7FD-18D1-4CBE-8164-FA102389FD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45CFF165-9A12-4F69-89ED-AB6A8BB50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C27323E9-D519-45EB-B9A0-1DF945080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964ADF-1FBB-4437-82C5-EDA7A0167604}" type="slidenum">
              <a:rPr lang="zh-CN" altLang="en-US">
                <a:latin typeface="Tahoma" panose="020B0604030504040204" pitchFamily="34" charset="0"/>
              </a:rPr>
              <a:pPr eaLnBrk="1" hangingPunct="1"/>
              <a:t>53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2CA572B1-960F-4BEF-9A88-806ED682E8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6A302EDC-1770-4890-AE7A-987180E47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38651BA3-6DE0-4F8E-BEC0-61FFEF614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25DAB98-C8A1-4A95-B6D9-E7287240BC36}" type="slidenum">
              <a:rPr lang="zh-CN" altLang="en-US">
                <a:latin typeface="Tahoma" panose="020B0604030504040204" pitchFamily="34" charset="0"/>
              </a:rPr>
              <a:pPr eaLnBrk="1" hangingPunct="1"/>
              <a:t>54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3829F18A-4E93-4726-8BE5-941BA213E0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62352E13-3E6B-4E67-964B-065FCC5CF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62632C72-9F6B-460F-A4A4-123A866A9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7878A09-0E32-43B6-99F4-CA55A3DE464A}" type="slidenum">
              <a:rPr lang="zh-CN" altLang="en-US">
                <a:latin typeface="Tahoma" panose="020B0604030504040204" pitchFamily="34" charset="0"/>
              </a:rPr>
              <a:pPr eaLnBrk="1" hangingPunct="1"/>
              <a:t>55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D9EDD2B1-D173-486A-8AA9-87DC809C85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E60AC2CB-8D87-409D-9AD5-4A23B6DA58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0970D5B0-8338-4A6C-B457-107867175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527885-F530-4464-B78E-BC2E006647F0}" type="slidenum">
              <a:rPr lang="zh-CN" altLang="en-US">
                <a:latin typeface="Tahoma" panose="020B0604030504040204" pitchFamily="34" charset="0"/>
              </a:rPr>
              <a:pPr eaLnBrk="1" hangingPunct="1"/>
              <a:t>56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811E8B0A-1ACF-4D6A-9377-4647DCE224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28D40AC0-3E87-428C-8805-360C0E2F2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D0D0F0BF-88EB-49D3-BCF9-4DADAF0434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844629-3317-4F49-9C50-37CF53282529}" type="slidenum">
              <a:rPr lang="zh-CN" altLang="en-US">
                <a:latin typeface="Tahoma" panose="020B0604030504040204" pitchFamily="34" charset="0"/>
              </a:rPr>
              <a:pPr eaLnBrk="1" hangingPunct="1"/>
              <a:t>57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7459" name="Rectangle 1026">
            <a:extLst>
              <a:ext uri="{FF2B5EF4-FFF2-40B4-BE49-F238E27FC236}">
                <a16:creationId xmlns:a16="http://schemas.microsoft.com/office/drawing/2014/main" id="{E6577D47-4B55-4198-9C15-0A7AED49B3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1027">
            <a:extLst>
              <a:ext uri="{FF2B5EF4-FFF2-40B4-BE49-F238E27FC236}">
                <a16:creationId xmlns:a16="http://schemas.microsoft.com/office/drawing/2014/main" id="{BDABDD41-3DB9-46B3-9A10-126A9CB50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B46A9B17-6CFE-4A41-8B8A-9842A139A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72C59AF-2801-4022-980F-544E4D74046B}" type="slidenum">
              <a:rPr lang="zh-CN" altLang="en-US">
                <a:latin typeface="Tahoma" panose="020B0604030504040204" pitchFamily="34" charset="0"/>
              </a:rPr>
              <a:pPr eaLnBrk="1" hangingPunct="1"/>
              <a:t>58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9C2B1D7D-7B59-4C17-82AF-BD2684465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2FE65051-C711-4FEB-A184-15986155E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623BE81A-19AA-42FC-A820-1A3A4B8BD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5D2714-2399-4047-B1F7-A1DE3F8BC15E}" type="slidenum">
              <a:rPr lang="zh-CN" altLang="en-US">
                <a:latin typeface="Tahoma" panose="020B0604030504040204" pitchFamily="34" charset="0"/>
              </a:rPr>
              <a:pPr eaLnBrk="1" hangingPunct="1"/>
              <a:t>59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BBE591A-50C2-4BC5-923A-25326BAE7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8E0F949-F3A2-4691-B828-D33515313C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0336FA2-C123-43BA-A236-26D3D19E72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DF062AA-ABF7-4C1D-8D92-F2875B6DC3A0}" type="slidenum">
              <a:rPr lang="zh-CN" altLang="en-US">
                <a:latin typeface="Tahoma" panose="020B0604030504040204" pitchFamily="34" charset="0"/>
              </a:rPr>
              <a:pPr eaLnBrk="1" hangingPunct="1"/>
              <a:t>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0BD39AED-2EE2-4F07-B463-17B867B2DD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A5FD5D2F-9BDC-4C3E-B01D-49B1E0AA3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513F4B6F-3998-45E1-9DF8-00E1CD4711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45DE34D-0FA1-4D04-AF30-107A2C246441}" type="slidenum">
              <a:rPr lang="zh-CN" altLang="en-US">
                <a:latin typeface="Tahoma" panose="020B0604030504040204" pitchFamily="34" charset="0"/>
              </a:rPr>
              <a:pPr eaLnBrk="1" hangingPunct="1"/>
              <a:t>60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9EC86A98-8028-4D21-859D-A13BCD1641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8D0FB099-9D74-4B21-A444-145D10E45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9AB41B6B-1401-46AB-B154-61F7278731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6A8B50-1620-4A80-8B80-DBF55540A7B5}" type="slidenum">
              <a:rPr lang="zh-CN" altLang="en-US">
                <a:latin typeface="Tahoma" panose="020B0604030504040204" pitchFamily="34" charset="0"/>
              </a:rPr>
              <a:pPr eaLnBrk="1" hangingPunct="1"/>
              <a:t>61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485332CC-7079-435F-864B-E550B7548B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AA0D1A10-4966-4284-A2ED-4B6EEA284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18EEDAC5-2195-4489-A661-BF8CC67EF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AB0DF69-9B1F-4977-84DA-BD93375B4D9A}" type="slidenum">
              <a:rPr lang="zh-CN" altLang="en-US">
                <a:latin typeface="Tahoma" panose="020B0604030504040204" pitchFamily="34" charset="0"/>
              </a:rPr>
              <a:pPr eaLnBrk="1" hangingPunct="1"/>
              <a:t>62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4B72004C-94BD-4FDB-A96E-C2D7647BC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0D9C54B9-C420-4EEB-8C4F-5B72ACDF5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18C1EE7-2CD0-4E45-837D-097C2FDD0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C1EAB6-A607-49A1-8F32-71A1A30073C9}" type="slidenum">
              <a:rPr lang="zh-CN" altLang="en-US">
                <a:latin typeface="Tahoma" panose="020B0604030504040204" pitchFamily="34" charset="0"/>
              </a:rPr>
              <a:pPr eaLnBrk="1" hangingPunct="1"/>
              <a:t>63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4A1A757-9B0B-40F0-804A-F3D20305A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FE97CB71-2FC1-454F-8CAC-EA7A1A5E9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260C15F6-635F-48EE-936C-F93F2C4A9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F61EB89-AFE9-4D62-9783-A87D33E717DF}" type="slidenum">
              <a:rPr lang="zh-CN" altLang="en-US">
                <a:latin typeface="Tahoma" panose="020B0604030504040204" pitchFamily="34" charset="0"/>
              </a:rPr>
              <a:pPr eaLnBrk="1" hangingPunct="1"/>
              <a:t>64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A639357B-83FC-4674-A32C-FE18FB0A5C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973AAE2F-E72A-4242-902F-B49C1E402C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AF7A267-D91D-4C7B-9EAD-597393F022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EF30CC-F60E-4408-A240-539832E74919}" type="slidenum">
              <a:rPr lang="zh-CN" altLang="en-US">
                <a:latin typeface="Tahoma" panose="020B0604030504040204" pitchFamily="34" charset="0"/>
              </a:rPr>
              <a:pPr eaLnBrk="1" hangingPunct="1"/>
              <a:t>65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4DC4640B-AC5B-4027-AD3C-7DCD89D76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FA9F07F8-2E41-4DE0-8EFE-5A30F4BBF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079F04F0-48C1-44B4-8E22-51BEF6A0D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72E205-FB3F-4421-B7D5-D72B52F4831B}" type="slidenum">
              <a:rPr lang="zh-CN" altLang="en-US">
                <a:latin typeface="Tahoma" panose="020B0604030504040204" pitchFamily="34" charset="0"/>
              </a:rPr>
              <a:pPr eaLnBrk="1" hangingPunct="1"/>
              <a:t>66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33947135-FEA2-48AA-93E4-B94ABC4338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F782F796-192C-4C88-B365-71D27ABF6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0F99631-19BE-4873-A4CE-375D2C753E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05784B-280C-4FB9-BE13-B18C0E7E611F}" type="slidenum">
              <a:rPr lang="zh-CN" altLang="en-US">
                <a:latin typeface="Tahoma" panose="020B0604030504040204" pitchFamily="34" charset="0"/>
              </a:rPr>
              <a:pPr eaLnBrk="1" hangingPunct="1"/>
              <a:t>67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4DFF73D7-D81B-455C-B92B-3C4B53AE0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FF7B3B11-31CD-4249-BEC3-6EC1CF34D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2AC48A9A-6D1A-4E76-A8DA-FF5515FE0D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23BC6E-6CF7-44D3-B185-714B18FB790D}" type="slidenum">
              <a:rPr lang="zh-CN" altLang="en-US">
                <a:latin typeface="Tahoma" panose="020B0604030504040204" pitchFamily="34" charset="0"/>
              </a:rPr>
              <a:pPr eaLnBrk="1" hangingPunct="1"/>
              <a:t>68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D19FAD6B-9812-40A3-B10A-C77CA4A69C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E1E500C0-3272-4D5C-B0F2-1F96CC754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1BFF71B4-D3AB-4BAD-941E-CAE2C9ED4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4CEF2FB-4458-4627-B65D-05F2CC255604}" type="slidenum">
              <a:rPr lang="zh-CN" altLang="en-US">
                <a:latin typeface="Tahoma" panose="020B0604030504040204" pitchFamily="34" charset="0"/>
              </a:rPr>
              <a:pPr eaLnBrk="1" hangingPunct="1"/>
              <a:t>69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AC089176-30DC-4884-A55B-98EFBE16EF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E3106B98-9AE0-469D-9A84-862E1323E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BE4ED0E2-E9BF-4E6A-848B-5F32F2E7E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7B17034-3F1F-458E-906D-240AD90A1F71}" type="slidenum">
              <a:rPr lang="zh-CN" altLang="en-US">
                <a:latin typeface="Tahoma" panose="020B0604030504040204" pitchFamily="34" charset="0"/>
              </a:rPr>
              <a:pPr eaLnBrk="1" hangingPunct="1"/>
              <a:t>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55F20AA-71B3-409D-868E-04BA8499D3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EDC0ED15-132A-480D-94CD-0931F1808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60DBE5A7-D96D-40C0-AA1A-7412BE40CA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BFC24E-6FDB-4C74-B074-0DE765E55C43}" type="slidenum">
              <a:rPr lang="zh-CN" altLang="en-US">
                <a:latin typeface="Tahoma" panose="020B0604030504040204" pitchFamily="34" charset="0"/>
              </a:rPr>
              <a:pPr eaLnBrk="1" hangingPunct="1"/>
              <a:t>70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69EAB0B9-B6A7-4FEF-9123-202F85CE2B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093CBAC4-8E2B-4633-8DD4-D9EBF414D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5EAE3DA0-9B0C-4255-9B8A-3E486D74C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5CF3DE-6900-4253-8FF1-493E6E4794E1}" type="slidenum">
              <a:rPr lang="zh-CN" altLang="en-US">
                <a:latin typeface="Tahoma" panose="020B0604030504040204" pitchFamily="34" charset="0"/>
              </a:rPr>
              <a:pPr eaLnBrk="1" hangingPunct="1"/>
              <a:t>71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F8BE2E19-A3B6-4B58-958A-7766ECC2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FC24FDA1-2587-46FE-B23E-D89606E3A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D21AD91F-D64F-4449-A403-0605EC7590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827C763-5A77-492A-835B-3E51422A899F}" type="slidenum">
              <a:rPr lang="zh-CN" altLang="en-US">
                <a:latin typeface="Tahoma" panose="020B0604030504040204" pitchFamily="34" charset="0"/>
              </a:rPr>
              <a:pPr eaLnBrk="1" hangingPunct="1"/>
              <a:t>72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82B15171-F84C-401D-9BC5-5C478BF670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992FBAB8-B023-442C-A8AB-DB3315BA39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C8E085AF-705F-48A3-9C18-92C31457B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62C572-AE6A-47C4-94DA-CDB75FC06C07}" type="slidenum">
              <a:rPr lang="zh-CN" altLang="en-US">
                <a:latin typeface="Tahoma" panose="020B0604030504040204" pitchFamily="34" charset="0"/>
              </a:rPr>
              <a:pPr eaLnBrk="1" hangingPunct="1"/>
              <a:t>73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2F5EA02-EA57-46E6-BA59-FB968C7BF1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05FFEA91-738F-4151-960E-7BA8342536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6C3A1B49-3C0D-4606-A99E-A9DAB237B6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E82ABEA-4D9D-498B-A01C-76F19D4F7278}" type="slidenum">
              <a:rPr lang="zh-CN" altLang="en-US">
                <a:latin typeface="Tahoma" panose="020B0604030504040204" pitchFamily="34" charset="0"/>
              </a:rPr>
              <a:pPr eaLnBrk="1" hangingPunct="1"/>
              <a:t>74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DE2F38A-9794-497E-A344-D824CDFAE9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62C95107-55A6-4261-B6A6-AD66D80D7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0807244F-F505-4CA0-9C11-EECC09C386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667ABC1-10DF-4E9D-BD17-7E2887B641DA}" type="slidenum">
              <a:rPr lang="zh-CN" altLang="en-US">
                <a:latin typeface="Tahoma" panose="020B0604030504040204" pitchFamily="34" charset="0"/>
              </a:rPr>
              <a:pPr eaLnBrk="1" hangingPunct="1"/>
              <a:t>75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1718356D-874D-491B-AA41-0520D4AA63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664A29B6-CD8B-4549-8F95-C2D7DA38E4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B9C2099F-4950-4BA3-A8A1-5699475D90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000102F-91FA-48EF-AEBF-26DE91C9D384}" type="slidenum">
              <a:rPr lang="zh-CN" altLang="en-US">
                <a:latin typeface="Tahoma" panose="020B0604030504040204" pitchFamily="34" charset="0"/>
              </a:rPr>
              <a:pPr eaLnBrk="1" hangingPunct="1"/>
              <a:t>76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F7C15D0B-159F-41C4-A929-A8977570D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5B75C879-7779-4D11-A9BB-5E8BEEBA0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E3ADA644-47DC-47AB-A683-577441823C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591D5EA-97AB-4790-920A-A7B8D0EC7057}" type="slidenum">
              <a:rPr lang="zh-CN" altLang="en-US">
                <a:latin typeface="Tahoma" panose="020B0604030504040204" pitchFamily="34" charset="0"/>
              </a:rPr>
              <a:pPr eaLnBrk="1" hangingPunct="1"/>
              <a:t>77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73A39D71-D60B-4AB3-A00D-5D979DE9CF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7976AF7E-2E27-4717-835D-54C2A58A0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B65758FC-07D3-4935-BCA6-1FCA542D0E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97B5297-73D9-4C53-AB0A-DBCB9FD8259E}" type="slidenum">
              <a:rPr lang="zh-CN" altLang="en-US">
                <a:latin typeface="Tahoma" panose="020B0604030504040204" pitchFamily="34" charset="0"/>
              </a:rPr>
              <a:pPr eaLnBrk="1" hangingPunct="1"/>
              <a:t>78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00EFB293-8E1F-4176-8917-2A8513EB04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AD30B308-87B8-49A3-8AA6-8EC041EF2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10170662-8C6B-4284-A2C0-1F805BBA5D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798C9B0-3DBC-48E3-9195-BF8B1A0DE38E}" type="slidenum">
              <a:rPr lang="zh-CN" altLang="en-US">
                <a:latin typeface="Tahoma" panose="020B0604030504040204" pitchFamily="34" charset="0"/>
              </a:rPr>
              <a:pPr eaLnBrk="1" hangingPunct="1"/>
              <a:t>79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4833EE21-01CD-4B40-9A0C-0BDD10CAD7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7FE88804-ADB6-4D84-9853-0698EF736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00B9885D-E076-4DC5-8A21-514CBE3761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0C88164-71FD-4EBA-955C-EBB757D843EE}" type="slidenum">
              <a:rPr lang="zh-CN" altLang="en-US">
                <a:latin typeface="Tahoma" panose="020B0604030504040204" pitchFamily="34" charset="0"/>
              </a:rPr>
              <a:pPr eaLnBrk="1" hangingPunct="1"/>
              <a:t>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E9B47A0D-30F7-4D30-B87F-368AF731D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6B4FD3B-4CD1-4FF4-B0DD-EC992ECE7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3B780CFB-374F-41C4-95FB-6146A6317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530F64A-7C35-4603-9B43-F007EE980728}" type="slidenum">
              <a:rPr lang="zh-CN" altLang="en-US">
                <a:latin typeface="Tahoma" panose="020B0604030504040204" pitchFamily="34" charset="0"/>
              </a:rPr>
              <a:pPr eaLnBrk="1" hangingPunct="1"/>
              <a:t>80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D21F1852-D0EF-4710-8372-4F6960472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1C41A8F9-B985-4548-8578-828D413F1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0705FF31-F8CD-4157-8CC8-F036F108B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2EFCC8A-423C-4E74-9AA5-353BB937A642}" type="slidenum">
              <a:rPr lang="zh-CN" altLang="en-US">
                <a:latin typeface="Tahoma" panose="020B0604030504040204" pitchFamily="34" charset="0"/>
              </a:rPr>
              <a:pPr eaLnBrk="1" hangingPunct="1"/>
              <a:t>81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97015A1B-37B8-4D01-9EE2-93FCD8D2C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A92CB2F3-926D-4A8F-B119-A6BC2B7D3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>
            <a:extLst>
              <a:ext uri="{FF2B5EF4-FFF2-40B4-BE49-F238E27FC236}">
                <a16:creationId xmlns:a16="http://schemas.microsoft.com/office/drawing/2014/main" id="{4F5CE035-11BF-4D69-AF1F-EAF7D2EA33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备注占位符 2">
            <a:extLst>
              <a:ext uri="{FF2B5EF4-FFF2-40B4-BE49-F238E27FC236}">
                <a16:creationId xmlns:a16="http://schemas.microsoft.com/office/drawing/2014/main" id="{679EF62E-BEAB-4641-82D3-608B44607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3060" name="灯片编号占位符 3">
            <a:extLst>
              <a:ext uri="{FF2B5EF4-FFF2-40B4-BE49-F238E27FC236}">
                <a16:creationId xmlns:a16="http://schemas.microsoft.com/office/drawing/2014/main" id="{FAEE4994-DAE4-4D32-BEA4-789BBD716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E3093A3-44F2-42FE-A6C0-11C92EB6BD3F}" type="slidenum">
              <a:rPr lang="zh-CN" altLang="en-US">
                <a:latin typeface="Tahoma" panose="020B0604030504040204" pitchFamily="34" charset="0"/>
              </a:rPr>
              <a:pPr eaLnBrk="1" hangingPunct="1"/>
              <a:t>82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57CA919-9EA1-4697-9D7C-E68CDFCF19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94B471-317A-469C-A7E0-D51651F1DD3C}" type="slidenum">
              <a:rPr lang="zh-CN" altLang="en-US">
                <a:latin typeface="Tahoma" panose="020B0604030504040204" pitchFamily="34" charset="0"/>
              </a:rPr>
              <a:pPr eaLnBrk="1" hangingPunct="1"/>
              <a:t>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B5F02263-FC64-4563-8D43-FEE738267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76E7F08-C0DB-45ED-BE45-F53B97122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9194DBCF-8BE3-4ED4-8564-12E0D5F84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A8EF8-8C0B-43A9-90DB-0FC7B75FD5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0997D-372E-4924-AE58-9DDD96822D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E95A6C-3FBA-4862-8EC9-AAE61BFE3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666B85D-0596-456F-B8C7-0EA73883CAA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1668315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185C96F-54E6-47D2-B375-D05FFEC297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ECF2F4F-1B3B-4D59-B8EC-B1828902E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EA77853-7F01-4250-A10E-E1A4276063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5232E8-23F3-4254-9BC4-BD30913DB81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03703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7B1CBB-BE54-4393-AAF2-B4778DF0D6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70BBB59-AC67-4731-B4C7-1F11748C4F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94E6729-2B0D-4553-A4ED-8868CB3723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AC7E10-B16E-4B68-AB9C-CC616AD478F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796476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E51561-A9E3-4E54-B987-0FC464315F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4E8F964-602F-4448-8051-90A13E413E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69128CF-733A-4B15-8698-5997883BEF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5BB904-1E19-4E0F-AA62-59352475405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5051"/>
      </p:ext>
    </p:extLst>
  </p:cSld>
  <p:clrMapOvr>
    <a:masterClrMapping/>
  </p:clrMapOvr>
  <p:transition spd="med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>
            <a:extLst>
              <a:ext uri="{FF2B5EF4-FFF2-40B4-BE49-F238E27FC236}">
                <a16:creationId xmlns:a16="http://schemas.microsoft.com/office/drawing/2014/main" id="{E949AA5D-0609-4A0A-B474-40FF20DABC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14480" y="2786058"/>
            <a:ext cx="7127875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B67A36-2FD4-4396-AD5E-42D6AC009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B9ED95E8-A599-4A82-B38E-C35BAB61D169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1714500" y="6127750"/>
          <a:ext cx="7429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BMP 图像" r:id="rId4" imgW="7430537" imgH="724001" progId="Paint.Picture">
                  <p:embed/>
                </p:oleObj>
              </mc:Choice>
              <mc:Fallback>
                <p:oleObj name="BMP 图像" r:id="rId4" imgW="7430537" imgH="724001" progId="Paint.Picture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4DE48832-3418-488A-A13B-F445026B2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6127750"/>
                        <a:ext cx="7429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85918" y="1214422"/>
            <a:ext cx="6672282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44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417EF75-E049-4B35-AB31-6993DCF77A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EFED02-29EA-4ADC-B3C9-4BF2CAAC4D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626CFEB-70BD-4AC0-8A2C-29B0556BF0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4DDEC6-8971-4765-80FE-416466282E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194323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5E86B47-7B30-4470-859C-41D673FBBB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4D6052F-8528-4107-A6CB-DACBC7187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36D76BD-B883-49E6-836B-27BC7DB14B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B99E9-F277-46F9-BA2B-CEAB8156141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675767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4645050-5D4A-4E75-BBFF-396298E50E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B15CD9B-6F0D-415A-BC5A-2AB3F4DE8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EBB2D8E-6A65-4930-8071-E0866F2433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7769C-D981-40E4-BE07-E5889C776ED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7038470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3CC18-2C9E-464B-B6A5-2D76E343ED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691B1-8E06-41F4-A2E5-D2C9D0A630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83EFF-D851-4C0B-AFD8-709D030D29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B44938-E8E6-4CBF-9991-B705C24BC9C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956585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BFFEEEA-B9B5-4955-9633-B8FA5997D2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D67DDF5-EDCF-48F0-8EC1-9A248065E3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7BEE28E-29A0-445A-B3BE-B59A1D73B0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C1CE11-0F0A-44D0-A9D8-66886A627F5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12297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3B7FC93-53FD-43F0-ABD7-DFECB76E5C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ADAD839-132A-40B7-895F-583D08BD0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11C410E0-3958-4986-A81B-8B151054DE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A30653-43A7-4B5B-A6CE-8056BF4D379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102382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F2DE97F-90D0-46AD-9AB0-A375862F93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F9390D2-B654-4D7B-A278-3ED5CF968B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70C6BA4-7579-46F2-9744-3E7BF377F5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D4865D-4F06-4F52-8EAE-1208FC89B8C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016228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CE5A28-54CD-4BCF-9C5B-AB2EF00D17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3E44C09-7A84-4473-ACA4-21F34013B2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D85C4B1-3BA0-4858-A5D2-57B611EBDE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9070B-14AD-4569-B9DB-EB238B57632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3928750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F01EEBE-9FD6-473B-A3A3-90220C136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40766A6-EC78-409D-9DDC-9E16A58D67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86404" name="AutoShape 4">
            <a:extLst>
              <a:ext uri="{FF2B5EF4-FFF2-40B4-BE49-F238E27FC236}">
                <a16:creationId xmlns:a16="http://schemas.microsoft.com/office/drawing/2014/main" id="{94A702C7-58B0-4649-BE40-16D981B7F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宋体" charset="-122"/>
            </a:endParaRPr>
          </a:p>
        </p:txBody>
      </p:sp>
      <p:sp>
        <p:nvSpPr>
          <p:cNvPr id="486405" name="Line 5">
            <a:extLst>
              <a:ext uri="{FF2B5EF4-FFF2-40B4-BE49-F238E27FC236}">
                <a16:creationId xmlns:a16="http://schemas.microsoft.com/office/drawing/2014/main" id="{DCD86569-D995-4109-AB2A-E3BA6AE5AE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charset="-122"/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4F86544F-1516-4A06-BB50-5CFF496DA3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7" name="Rectangle 7">
            <a:extLst>
              <a:ext uri="{FF2B5EF4-FFF2-40B4-BE49-F238E27FC236}">
                <a16:creationId xmlns:a16="http://schemas.microsoft.com/office/drawing/2014/main" id="{EAECF004-C398-4457-A323-D8C4B17EE4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6408" name="Rectangle 8">
            <a:extLst>
              <a:ext uri="{FF2B5EF4-FFF2-40B4-BE49-F238E27FC236}">
                <a16:creationId xmlns:a16="http://schemas.microsoft.com/office/drawing/2014/main" id="{555CE4AF-1C89-4BFC-A56C-4EB418EC2B7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6FC9BE-C244-4494-A6FB-2D60544024F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8" r:id="rId13"/>
  </p:sldLayoutIdLst>
  <p:transition spd="med"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18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23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4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26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3">
            <a:extLst>
              <a:ext uri="{FF2B5EF4-FFF2-40B4-BE49-F238E27FC236}">
                <a16:creationId xmlns:a16="http://schemas.microsoft.com/office/drawing/2014/main" id="{03CCBE57-CBFC-457A-A52B-79BD53CDA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938" y="1214438"/>
            <a:ext cx="6672262" cy="1470025"/>
          </a:xfrm>
        </p:spPr>
        <p:txBody>
          <a:bodyPr/>
          <a:lstStyle/>
          <a:p>
            <a:r>
              <a:rPr lang="en-US" altLang="zh-CN"/>
              <a:t>Computer Network &amp;</a:t>
            </a:r>
            <a:br>
              <a:rPr lang="en-US" altLang="zh-CN"/>
            </a:br>
            <a:r>
              <a:rPr lang="en-US" altLang="zh-CN"/>
              <a:t>Network Reference Model</a:t>
            </a:r>
            <a:endParaRPr lang="zh-CN" altLang="en-US"/>
          </a:p>
        </p:txBody>
      </p:sp>
      <p:pic>
        <p:nvPicPr>
          <p:cNvPr id="23555" name="Picture 23">
            <a:extLst>
              <a:ext uri="{FF2B5EF4-FFF2-40B4-BE49-F238E27FC236}">
                <a16:creationId xmlns:a16="http://schemas.microsoft.com/office/drawing/2014/main" id="{7392097A-B9EA-4931-AB9A-EEE51101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5286375"/>
            <a:ext cx="107950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45B0E0-A800-4C9B-92C8-4B3B9D8B2E08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995738"/>
            <a:ext cx="3733800" cy="1552575"/>
            <a:chOff x="0" y="2878"/>
            <a:chExt cx="2592" cy="978"/>
          </a:xfrm>
        </p:grpSpPr>
        <p:graphicFrame>
          <p:nvGraphicFramePr>
            <p:cNvPr id="6147" name="Object 3">
              <a:extLst>
                <a:ext uri="{FF2B5EF4-FFF2-40B4-BE49-F238E27FC236}">
                  <a16:creationId xmlns:a16="http://schemas.microsoft.com/office/drawing/2014/main" id="{B0ADF603-7351-43D1-95D6-BBE5D5535A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6" y="2928"/>
            <a:ext cx="1146" cy="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" name="BMP 图像" r:id="rId4" imgW="590476" imgH="371527" progId="Paint.Picture">
                    <p:embed/>
                  </p:oleObj>
                </mc:Choice>
                <mc:Fallback>
                  <p:oleObj name="BMP 图像" r:id="rId4" imgW="590476" imgH="371527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" y="2928"/>
                          <a:ext cx="1146" cy="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5" name="Rectangle 4">
              <a:extLst>
                <a:ext uri="{FF2B5EF4-FFF2-40B4-BE49-F238E27FC236}">
                  <a16:creationId xmlns:a16="http://schemas.microsoft.com/office/drawing/2014/main" id="{2CEE1AC0-D6D8-44BA-B326-5EB010D19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" y="2932"/>
              <a:ext cx="1146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6" name="Text Box 5">
              <a:extLst>
                <a:ext uri="{FF2B5EF4-FFF2-40B4-BE49-F238E27FC236}">
                  <a16:creationId xmlns:a16="http://schemas.microsoft.com/office/drawing/2014/main" id="{1BD5DF90-49E9-465B-BDF9-96724656E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78"/>
              <a:ext cx="172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Modem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CSU/DSU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TA/NT1</a:t>
              </a:r>
            </a:p>
          </p:txBody>
        </p:sp>
      </p:grpSp>
      <p:sp>
        <p:nvSpPr>
          <p:cNvPr id="353286" name="Text Box 6">
            <a:extLst>
              <a:ext uri="{FF2B5EF4-FFF2-40B4-BE49-F238E27FC236}">
                <a16:creationId xmlns:a16="http://schemas.microsoft.com/office/drawing/2014/main" id="{9F9E8C75-70FE-4A6E-9A6C-D0E32904C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257675"/>
            <a:ext cx="5638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/>
              <a:t>Analog to Digital;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/>
              <a:t>	Remote LAN connections</a:t>
            </a:r>
            <a:endParaRPr lang="en-US" altLang="zh-CN" sz="2400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01DE21D0-BBFB-44FC-A597-36FC33805A3F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1928813"/>
            <a:ext cx="8001000" cy="1162050"/>
            <a:chOff x="0" y="1440"/>
            <a:chExt cx="5520" cy="732"/>
          </a:xfrm>
        </p:grpSpPr>
        <p:graphicFrame>
          <p:nvGraphicFramePr>
            <p:cNvPr id="6146" name="Object 8">
              <a:extLst>
                <a:ext uri="{FF2B5EF4-FFF2-40B4-BE49-F238E27FC236}">
                  <a16:creationId xmlns:a16="http://schemas.microsoft.com/office/drawing/2014/main" id="{1A1FC95A-FA50-416E-A518-207504E990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0" y="1488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" name="BMP 图像" r:id="rId6" imgW="676369" imgH="438095" progId="Paint.Picture">
                    <p:embed/>
                  </p:oleObj>
                </mc:Choice>
                <mc:Fallback>
                  <p:oleObj name="BMP 图像" r:id="rId6" imgW="676369" imgH="438095" progId="Paint.Picture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488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F3D7F163-598F-47F3-A2C2-48425C7F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440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3" name="Text Box 10">
              <a:extLst>
                <a:ext uri="{FF2B5EF4-FFF2-40B4-BE49-F238E27FC236}">
                  <a16:creationId xmlns:a16="http://schemas.microsoft.com/office/drawing/2014/main" id="{22FDCF97-3DA3-491F-AFE1-266264B8E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584"/>
              <a:ext cx="12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/>
                <a:t>Router</a:t>
              </a:r>
            </a:p>
          </p:txBody>
        </p:sp>
        <p:sp>
          <p:nvSpPr>
            <p:cNvPr id="6154" name="Text Box 11">
              <a:extLst>
                <a:ext uri="{FF2B5EF4-FFF2-40B4-BE49-F238E27FC236}">
                  <a16:creationId xmlns:a16="http://schemas.microsoft.com/office/drawing/2014/main" id="{7AFE1A63-0A43-49A7-A197-47C7873DE7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488"/>
              <a:ext cx="28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52425" indent="-352425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</a:pPr>
              <a:r>
                <a:rPr lang="en-US" altLang="zh-CN" sz="2800"/>
                <a:t>Path determination; Packet switching</a:t>
              </a:r>
              <a:endParaRPr lang="en-US" altLang="zh-CN" sz="2400"/>
            </a:p>
          </p:txBody>
        </p:sp>
      </p:grpSp>
      <p:sp>
        <p:nvSpPr>
          <p:cNvPr id="353292" name="Text Box 12">
            <a:extLst>
              <a:ext uri="{FF2B5EF4-FFF2-40B4-BE49-F238E27FC236}">
                <a16:creationId xmlns:a16="http://schemas.microsoft.com/office/drawing/2014/main" id="{7BA84BAA-CFAC-4CF1-817A-44BD36C0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4114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0"/>
              </a:rPr>
              <a:t>WAN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6" grpId="0" autoUpdateAnimBg="0"/>
      <p:bldP spid="35329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>
            <a:extLst>
              <a:ext uri="{FF2B5EF4-FFF2-40B4-BE49-F238E27FC236}">
                <a16:creationId xmlns:a16="http://schemas.microsoft.com/office/drawing/2014/main" id="{BA2061D2-E379-4339-AFC0-0250C1EA9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773238"/>
            <a:ext cx="7835900" cy="431958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LAN service: Ethernet, the most popular service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WAN services...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Modem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ISDN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DSL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Frame Relay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ATM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T1/E1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T3</a:t>
            </a:r>
          </a:p>
          <a:p>
            <a:pPr lvl="1" eaLnBrk="1" hangingPunct="1">
              <a:lnSpc>
                <a:spcPct val="90000"/>
              </a:lnSpc>
              <a:buSzPct val="90000"/>
            </a:pPr>
            <a:r>
              <a:rPr lang="en-US" altLang="zh-CN" sz="2400"/>
              <a:t>STS-1, STS-3, STS-48 (SONET/SDH)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DCD1C5A-E279-4C76-9147-21B638D65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836613"/>
            <a:ext cx="8064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  <a:cs typeface="Times New Roman (Arabic)" charset="0"/>
              </a:rPr>
              <a:t>LAN Services and WAN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7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37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37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37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37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37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37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37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77A1719B-4EAC-4646-92BF-3640493FF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0"/>
            <a:ext cx="89296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Data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5198C523-EFB6-44AB-9C3A-2ECA1D120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700213"/>
            <a:ext cx="850106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sent in bits, 1s and 0s.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+mn-lt"/>
                <a:ea typeface="+mn-ea"/>
              </a:rPr>
              <a:t>Data is not  the information itself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800" dirty="0"/>
              <a:t>Data is </a:t>
            </a:r>
            <a:r>
              <a:rPr lang="en-US" altLang="zh-CN" sz="2800" dirty="0">
                <a:latin typeface="+mn-lt"/>
                <a:ea typeface="+mn-ea"/>
              </a:rPr>
              <a:t>an encoded form of information which is a series of electrical impulses/optical signals into which information is transmitted for sending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8" grpId="0" autoUpdateAnimBg="0"/>
      <p:bldP spid="101379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B27750D2-C383-4F39-825C-353A2933E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Protocol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2712A2E-1F80-4175-AFB7-F62946118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748712" cy="4840287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sz="2800"/>
              <a:t>It is possible for different types of computer systems to communicate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800"/>
              <a:t>All devices must speak the same </a:t>
            </a:r>
            <a:r>
              <a:rPr lang="en-US" altLang="zh-CN" sz="2800">
                <a:latin typeface="Tahoma" panose="020B0604030504040204" pitchFamily="34" charset="0"/>
              </a:rPr>
              <a:t>“</a:t>
            </a:r>
            <a:r>
              <a:rPr lang="en-US" altLang="zh-CN" sz="2800"/>
              <a:t>language</a:t>
            </a:r>
            <a:r>
              <a:rPr lang="en-US" altLang="zh-CN" sz="2800">
                <a:latin typeface="Tahoma" panose="020B0604030504040204" pitchFamily="34" charset="0"/>
              </a:rPr>
              <a:t>”</a:t>
            </a:r>
            <a:r>
              <a:rPr lang="en-US" altLang="zh-CN" sz="2800"/>
              <a:t> or use the same</a:t>
            </a:r>
            <a:r>
              <a:rPr lang="en-US" altLang="zh-CN" sz="2800" i="1">
                <a:solidFill>
                  <a:schemeClr val="hlink"/>
                </a:solidFill>
              </a:rPr>
              <a:t> </a:t>
            </a:r>
            <a:r>
              <a:rPr lang="en-US" altLang="zh-CN" sz="2800" b="1" i="1">
                <a:solidFill>
                  <a:schemeClr val="hlink"/>
                </a:solidFill>
              </a:rPr>
              <a:t>protocol</a:t>
            </a:r>
            <a:r>
              <a:rPr lang="en-US" altLang="zh-CN" sz="2800" i="1">
                <a:solidFill>
                  <a:schemeClr val="hlink"/>
                </a:solidFill>
              </a:rPr>
              <a:t> </a:t>
            </a:r>
            <a:r>
              <a:rPr lang="en-US" altLang="zh-CN" sz="2800"/>
              <a:t>(</a:t>
            </a:r>
            <a:r>
              <a:rPr lang="en-US" altLang="zh-CN" sz="2800" u="sng"/>
              <a:t>use same set of rules</a:t>
            </a:r>
            <a:r>
              <a:rPr lang="en-US" altLang="zh-CN" sz="2800"/>
              <a:t>).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autoUpdateAnimBg="0"/>
      <p:bldP spid="99331" grpId="0" build="p" bldLvl="2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022839A6-B2DE-4D78-B5AC-36DA07161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Data Packets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B0D6B0F1-BED3-4398-BDBF-9F8586E7D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773238"/>
            <a:ext cx="7816850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85750" indent="-28575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For transmission, computer data is often broken into small, easily transmitted units</a:t>
            </a: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ea typeface="宋体" charset="-122"/>
              </a:rPr>
              <a:t> Using the OSI model, these units can be called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packets</a:t>
            </a:r>
            <a:r>
              <a:rPr lang="en-US" altLang="zh-CN" sz="2400" dirty="0">
                <a:ea typeface="宋体" charset="-122"/>
              </a:rPr>
              <a:t>,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frames</a:t>
            </a:r>
            <a:r>
              <a:rPr lang="en-US" altLang="zh-CN" sz="2400" dirty="0">
                <a:ea typeface="宋体" charset="-122"/>
              </a:rPr>
              <a:t> or </a:t>
            </a:r>
            <a:r>
              <a:rPr lang="en-US" altLang="zh-CN" sz="2400" dirty="0">
                <a:solidFill>
                  <a:schemeClr val="hlink"/>
                </a:solidFill>
                <a:ea typeface="宋体" charset="-122"/>
              </a:rPr>
              <a:t>segments</a:t>
            </a:r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p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Why data packets?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Computers can take turns sending packets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If packet is lost, only small amount of data must be retransmitted.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ahoma" pitchFamily="34" charset="0"/>
                <a:ea typeface="宋体" charset="-122"/>
              </a:rPr>
              <a:t>Data can take different paths.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" grpId="0" autoUpdateAnimBg="0"/>
      <p:bldP spid="102403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>
            <a:extLst>
              <a:ext uri="{FF2B5EF4-FFF2-40B4-BE49-F238E27FC236}">
                <a16:creationId xmlns:a16="http://schemas.microsoft.com/office/drawing/2014/main" id="{34DF5E48-A775-455B-9551-533EE8CD8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28600"/>
            <a:ext cx="90011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Source and Destination</a:t>
            </a:r>
          </a:p>
        </p:txBody>
      </p:sp>
      <p:sp>
        <p:nvSpPr>
          <p:cNvPr id="144387" name="Rectangle 1027">
            <a:extLst>
              <a:ext uri="{FF2B5EF4-FFF2-40B4-BE49-F238E27FC236}">
                <a16:creationId xmlns:a16="http://schemas.microsoft.com/office/drawing/2014/main" id="{CB835864-B620-4BA9-A716-BEB089985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628775"/>
            <a:ext cx="8678863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 Source address specifies the identity of the computer sending the packet.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Clr>
                <a:schemeClr val="folHlink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 Destination address specifies the identity of the computer designated to receive the packet.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  <p:bldP spid="144387" grpId="0" build="p" bldLvl="2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194" name="Object 2">
            <a:extLst>
              <a:ext uri="{FF2B5EF4-FFF2-40B4-BE49-F238E27FC236}">
                <a16:creationId xmlns:a16="http://schemas.microsoft.com/office/drawing/2014/main" id="{D85B3BED-0BE7-495F-B233-26CC6CDCF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851025"/>
          <a:ext cx="23622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BMP 图像" r:id="rId4" imgW="3982006" imgH="3495238" progId="Paint.Picture">
                  <p:embed/>
                </p:oleObj>
              </mc:Choice>
              <mc:Fallback>
                <p:oleObj name="BMP 图像" r:id="rId4" imgW="3982006" imgH="3495238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51025"/>
                        <a:ext cx="23622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5" name="Object 3">
            <a:extLst>
              <a:ext uri="{FF2B5EF4-FFF2-40B4-BE49-F238E27FC236}">
                <a16:creationId xmlns:a16="http://schemas.microsoft.com/office/drawing/2014/main" id="{F8F738C3-8417-4643-A5FE-FBCB59E5D6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3984625"/>
          <a:ext cx="2322513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BMP 图像" r:id="rId6" imgW="3905795" imgH="3495238" progId="Paint.Picture">
                  <p:embed/>
                </p:oleObj>
              </mc:Choice>
              <mc:Fallback>
                <p:oleObj name="BMP 图像" r:id="rId6" imgW="3905795" imgH="349523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984625"/>
                        <a:ext cx="2322513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6" name="Rectangle 4">
            <a:extLst>
              <a:ext uri="{FF2B5EF4-FFF2-40B4-BE49-F238E27FC236}">
                <a16:creationId xmlns:a16="http://schemas.microsoft.com/office/drawing/2014/main" id="{5D4CBB76-D956-47AE-83E5-5EC8111D3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Media Types</a:t>
            </a:r>
          </a:p>
        </p:txBody>
      </p:sp>
      <p:graphicFrame>
        <p:nvGraphicFramePr>
          <p:cNvPr id="392197" name="Object 5">
            <a:extLst>
              <a:ext uri="{FF2B5EF4-FFF2-40B4-BE49-F238E27FC236}">
                <a16:creationId xmlns:a16="http://schemas.microsoft.com/office/drawing/2014/main" id="{D18736E8-95DF-4D30-8675-CFCEA4BF8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1851025"/>
          <a:ext cx="235902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BMP 图像" r:id="rId8" imgW="3924848" imgH="3514286" progId="Paint.Picture">
                  <p:embed/>
                </p:oleObj>
              </mc:Choice>
              <mc:Fallback>
                <p:oleObj name="BMP 图像" r:id="rId8" imgW="3924848" imgH="3514286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51025"/>
                        <a:ext cx="235902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198" name="Object 6">
            <a:extLst>
              <a:ext uri="{FF2B5EF4-FFF2-40B4-BE49-F238E27FC236}">
                <a16:creationId xmlns:a16="http://schemas.microsoft.com/office/drawing/2014/main" id="{F00257EB-6A60-4B91-9AEE-E7CA538327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984625"/>
          <a:ext cx="2322513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BMP 图像" r:id="rId10" imgW="3943901" imgH="3524742" progId="Paint.Picture">
                  <p:embed/>
                </p:oleObj>
              </mc:Choice>
              <mc:Fallback>
                <p:oleObj name="BMP 图像" r:id="rId10" imgW="3943901" imgH="3524742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984625"/>
                        <a:ext cx="2322513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199" name="AutoShape 7">
            <a:extLst>
              <a:ext uri="{FF2B5EF4-FFF2-40B4-BE49-F238E27FC236}">
                <a16:creationId xmlns:a16="http://schemas.microsoft.com/office/drawing/2014/main" id="{0AD95D79-4CBB-47F5-8EB5-EE5AC6C84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133600"/>
            <a:ext cx="2209800" cy="2286000"/>
          </a:xfrm>
          <a:prstGeom prst="cloudCallout">
            <a:avLst>
              <a:gd name="adj1" fmla="val -27801"/>
              <a:gd name="adj2" fmla="val 104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latin typeface="Tahoma" panose="020B0604030504040204" pitchFamily="34" charset="0"/>
              </a:rPr>
              <a:t>AIR</a:t>
            </a:r>
          </a:p>
          <a:p>
            <a:pPr algn="ctr" eaLnBrk="1" hangingPunct="1"/>
            <a:r>
              <a:rPr lang="en-US" altLang="zh-CN" sz="2000">
                <a:latin typeface="Tahoma" panose="020B0604030504040204" pitchFamily="34" charset="0"/>
              </a:rPr>
              <a:t>carries light, radio, microwave</a:t>
            </a:r>
          </a:p>
        </p:txBody>
      </p:sp>
      <p:sp>
        <p:nvSpPr>
          <p:cNvPr id="392200" name="Text Box 8">
            <a:extLst>
              <a:ext uri="{FF2B5EF4-FFF2-40B4-BE49-F238E27FC236}">
                <a16:creationId xmlns:a16="http://schemas.microsoft.com/office/drawing/2014/main" id="{6D7A9CF5-3206-4085-8E95-4EAE4431B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6237288"/>
            <a:ext cx="759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b="1" u="sng">
                <a:solidFill>
                  <a:srgbClr val="006600"/>
                </a:solidFill>
                <a:latin typeface="Tahoma" panose="020B0604030504040204" pitchFamily="34" charset="0"/>
              </a:rPr>
              <a:t>Media</a:t>
            </a:r>
            <a:r>
              <a:rPr lang="en-US" altLang="zh-CN" sz="2400" u="sng">
                <a:latin typeface="Tahoma" panose="020B0604030504040204" pitchFamily="34" charset="0"/>
              </a:rPr>
              <a:t>—material through which data packets travel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1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6" grpId="0" autoUpdateAnimBg="0"/>
      <p:bldP spid="392199" grpId="0" animBg="1" autoUpdateAnimBg="0"/>
      <p:bldP spid="39220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Text Box 2">
            <a:extLst>
              <a:ext uri="{FF2B5EF4-FFF2-40B4-BE49-F238E27FC236}">
                <a16:creationId xmlns:a16="http://schemas.microsoft.com/office/drawing/2014/main" id="{20E75EE0-F034-4ED4-BBCA-ABA09484E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92150"/>
            <a:ext cx="556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0"/>
              </a:rPr>
              <a:t>Digital Bandwidth</a:t>
            </a:r>
          </a:p>
        </p:txBody>
      </p:sp>
      <p:sp>
        <p:nvSpPr>
          <p:cNvPr id="396291" name="Text Box 3">
            <a:extLst>
              <a:ext uri="{FF2B5EF4-FFF2-40B4-BE49-F238E27FC236}">
                <a16:creationId xmlns:a16="http://schemas.microsoft.com/office/drawing/2014/main" id="{352BC775-3CA9-4334-82E6-E3EE9C73D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95450"/>
            <a:ext cx="8001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solidFill>
                  <a:schemeClr val="hlink"/>
                </a:solidFill>
                <a:cs typeface="Times New Roman (Arabic)" charset="0"/>
              </a:rPr>
              <a:t> Bandwidth</a:t>
            </a:r>
            <a:r>
              <a:rPr lang="en-US" altLang="zh-CN" sz="2800">
                <a:cs typeface="Times New Roman (Arabic)" charset="0"/>
              </a:rPr>
              <a:t> is the measure of how much information can flow from one place to another in a given amount of time. 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D09CC399-425F-4E2C-9C39-35DF6EF4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3528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latin typeface="Times New Roman" panose="02020603050405020304" pitchFamily="18" charset="0"/>
              <a:cs typeface="Times New Roman (Arabic)" charset="0"/>
            </a:endParaRPr>
          </a:p>
        </p:txBody>
      </p:sp>
      <p:sp>
        <p:nvSpPr>
          <p:cNvPr id="33797" name="Rectangle 7">
            <a:extLst>
              <a:ext uri="{FF2B5EF4-FFF2-40B4-BE49-F238E27FC236}">
                <a16:creationId xmlns:a16="http://schemas.microsoft.com/office/drawing/2014/main" id="{84F0E66C-9FA2-41EB-BC3B-4B996AC3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500438"/>
            <a:ext cx="3095625" cy="831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90000"/>
              <a:defRPr/>
            </a:pPr>
            <a:r>
              <a:rPr lang="en-US" altLang="zh-CN" sz="2400" dirty="0"/>
              <a:t>Measured in: bits/second (bps)</a:t>
            </a:r>
          </a:p>
        </p:txBody>
      </p:sp>
      <p:pic>
        <p:nvPicPr>
          <p:cNvPr id="33798" name="Picture 8">
            <a:extLst>
              <a:ext uri="{FF2B5EF4-FFF2-40B4-BE49-F238E27FC236}">
                <a16:creationId xmlns:a16="http://schemas.microsoft.com/office/drawing/2014/main" id="{DA99A379-83BF-4393-8A3B-396E16B8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068638"/>
            <a:ext cx="4321175" cy="30622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0" grpId="0" autoUpdateAnimBg="0"/>
      <p:bldP spid="39629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>
            <a:extLst>
              <a:ext uri="{FF2B5EF4-FFF2-40B4-BE49-F238E27FC236}">
                <a16:creationId xmlns:a16="http://schemas.microsoft.com/office/drawing/2014/main" id="{789892AC-4ED6-4E79-90EB-326C6452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636963"/>
            <a:ext cx="5259388" cy="58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b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accent3"/>
                </a:solidFill>
                <a:latin typeface="Times New Roman" pitchFamily="18" charset="0"/>
                <a:cs typeface="Times New Roman (Arabic)" charset="-78"/>
              </a:rPr>
              <a:t>Throughput </a:t>
            </a:r>
            <a:r>
              <a:rPr lang="en-US" altLang="zh-CN" sz="3200" b="1" dirty="0">
                <a:solidFill>
                  <a:schemeClr val="accent3"/>
                </a:solidFill>
                <a:latin typeface="Times New Roman" pitchFamily="18" charset="0"/>
                <a:cs typeface="Times New Roman (Arabic)" charset="-78"/>
                <a:sym typeface="Symbol" pitchFamily="18" charset="2"/>
              </a:rPr>
              <a:t> Bandwidth</a:t>
            </a:r>
            <a:endParaRPr lang="en-US" altLang="zh-CN" sz="3200" b="1" dirty="0">
              <a:solidFill>
                <a:schemeClr val="accent3"/>
              </a:solidFill>
              <a:latin typeface="Times New Roman" pitchFamily="18" charset="0"/>
              <a:cs typeface="Times New Roman (Arabic)" charset="-78"/>
            </a:endParaRPr>
          </a:p>
        </p:txBody>
      </p:sp>
      <p:sp>
        <p:nvSpPr>
          <p:cNvPr id="401411" name="Text Box 3">
            <a:extLst>
              <a:ext uri="{FF2B5EF4-FFF2-40B4-BE49-F238E27FC236}">
                <a16:creationId xmlns:a16="http://schemas.microsoft.com/office/drawing/2014/main" id="{88C2AE1C-C593-4E05-B84C-23CCCC10A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670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0"/>
              </a:rPr>
              <a:t>Throughput</a:t>
            </a:r>
          </a:p>
        </p:txBody>
      </p:sp>
      <p:sp>
        <p:nvSpPr>
          <p:cNvPr id="401412" name="Rectangle 4">
            <a:extLst>
              <a:ext uri="{FF2B5EF4-FFF2-40B4-BE49-F238E27FC236}">
                <a16:creationId xmlns:a16="http://schemas.microsoft.com/office/drawing/2014/main" id="{8DDF21F7-4FC0-49F5-86B4-AA0E6A5CC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05038"/>
            <a:ext cx="8893175" cy="8667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buClr>
                <a:schemeClr val="accent2"/>
              </a:buClr>
              <a:defRPr/>
            </a:pPr>
            <a:r>
              <a:rPr lang="en-US" altLang="zh-CN" sz="2800" dirty="0">
                <a:cs typeface="Times New Roman (Arabic)" charset="-78"/>
              </a:rPr>
              <a:t>Actual, measured, bandwidth, at a specific time</a:t>
            </a:r>
            <a:endParaRPr lang="zh-CN" altLang="en-US" sz="2800" dirty="0">
              <a:cs typeface="Times New Roman (Arabic)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0" grpId="0" animBg="1" autoUpdateAnimBg="0"/>
      <p:bldP spid="401411" grpId="0" autoUpdateAnimBg="0"/>
      <p:bldP spid="40141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14C4C4-1626-4111-960F-7E64235E0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/>
              <a:t>Computer Network &amp;</a:t>
            </a:r>
            <a:br>
              <a:rPr lang="en-US" altLang="zh-CN" sz="3400"/>
            </a:br>
            <a:r>
              <a:rPr lang="en-US" altLang="zh-CN" sz="3400"/>
              <a:t>Network Reference Model</a:t>
            </a:r>
            <a:endParaRPr lang="zh-CN" altLang="en-US" sz="3400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019D21B-55B5-4880-A775-B86DFA87F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/>
              <a:t>Overview of Computer Network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rgbClr val="006600"/>
                </a:solidFill>
              </a:rPr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/>
              <a:t>Network Devices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100EF3C-AFB3-4DEE-94DF-A0BABA12B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/>
            <a:r>
              <a:rPr lang="en-US" altLang="zh-CN" sz="3200"/>
              <a:t>Computer Network &amp;</a:t>
            </a:r>
            <a:br>
              <a:rPr lang="en-US" altLang="zh-CN" sz="3200"/>
            </a:br>
            <a:r>
              <a:rPr lang="en-US" altLang="zh-CN" sz="3200"/>
              <a:t>Network Reference Model</a:t>
            </a:r>
            <a:endParaRPr lang="zh-CN" altLang="en-US" sz="3200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ACF3EDE-537E-45E0-AE0A-DFBE03DCE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800">
                <a:solidFill>
                  <a:srgbClr val="006600"/>
                </a:solidFill>
              </a:rPr>
              <a:t>Overview of Computer Network</a:t>
            </a:r>
            <a:r>
              <a:rPr lang="en-US" altLang="zh-CN" sz="2800"/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/>
              <a:t>OSI Reference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/>
              <a:t>TCP/IP Model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/>
              <a:t>Network Topology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/>
              <a:t>Network Devices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/>
          </a:p>
        </p:txBody>
      </p:sp>
    </p:spTree>
  </p:cSld>
  <p:clrMapOvr>
    <a:masterClrMapping/>
  </p:clrMapOvr>
  <p:transition spd="med"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5" name="Rectangle 3">
            <a:extLst>
              <a:ext uri="{FF2B5EF4-FFF2-40B4-BE49-F238E27FC236}">
                <a16:creationId xmlns:a16="http://schemas.microsoft.com/office/drawing/2014/main" id="{46435EE9-7F4E-4B1A-B6A6-57B1A0429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5888"/>
            <a:ext cx="8818562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OSI (Open System Interconnection) Model</a:t>
            </a:r>
            <a:r>
              <a:rPr lang="en-US" altLang="zh-CN" sz="3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02436" name="Rectangle 4">
            <a:extLst>
              <a:ext uri="{FF2B5EF4-FFF2-40B4-BE49-F238E27FC236}">
                <a16:creationId xmlns:a16="http://schemas.microsoft.com/office/drawing/2014/main" id="{015C1232-6B6B-4AA2-8217-1885FB818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1714500"/>
            <a:ext cx="8786812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854075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Proposed by International Organization for Standardization (ISO) 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A network model that help network builders implement networks that could communicate and work together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Describes how information or data moves from one computer through a network to another computer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a </a:t>
            </a:r>
            <a:r>
              <a:rPr lang="en-US" altLang="zh-CN" sz="2400" b="1" i="1">
                <a:solidFill>
                  <a:srgbClr val="004D86"/>
                </a:solidFill>
                <a:latin typeface="Tahoma" panose="020B0604030504040204" pitchFamily="34" charset="0"/>
              </a:rPr>
              <a:t>layered </a:t>
            </a:r>
            <a:r>
              <a:rPr lang="en-US" altLang="zh-CN" sz="2400">
                <a:latin typeface="Tahoma" panose="020B0604030504040204" pitchFamily="34" charset="0"/>
              </a:rPr>
              <a:t>communication process 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Each layer performs a specific task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40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2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2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2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02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2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5" grpId="0" autoUpdateAnimBg="0"/>
      <p:bldP spid="402436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FD2035D-7610-4238-A883-EE21F353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grpSp>
        <p:nvGrpSpPr>
          <p:cNvPr id="37891" name="Group 35">
            <a:extLst>
              <a:ext uri="{FF2B5EF4-FFF2-40B4-BE49-F238E27FC236}">
                <a16:creationId xmlns:a16="http://schemas.microsoft.com/office/drawing/2014/main" id="{E3A14D96-657A-406B-8C3A-A2D4532DF639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700213"/>
            <a:ext cx="8455025" cy="4695825"/>
            <a:chOff x="336" y="1071"/>
            <a:chExt cx="5326" cy="2958"/>
          </a:xfrm>
        </p:grpSpPr>
        <p:grpSp>
          <p:nvGrpSpPr>
            <p:cNvPr id="37903" name="Group 31">
              <a:extLst>
                <a:ext uri="{FF2B5EF4-FFF2-40B4-BE49-F238E27FC236}">
                  <a16:creationId xmlns:a16="http://schemas.microsoft.com/office/drawing/2014/main" id="{62EA2A7E-30CC-42CC-8243-42F8728E3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05"/>
              <a:ext cx="2328" cy="2724"/>
              <a:chOff x="3600" y="1335"/>
              <a:chExt cx="2138" cy="2724"/>
            </a:xfrm>
          </p:grpSpPr>
          <p:sp>
            <p:nvSpPr>
              <p:cNvPr id="37914" name="Line 13">
                <a:extLst>
                  <a:ext uri="{FF2B5EF4-FFF2-40B4-BE49-F238E27FC236}">
                    <a16:creationId xmlns:a16="http://schemas.microsoft.com/office/drawing/2014/main" id="{B69F0EDD-D88B-45D6-8D6E-9E181E05C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15" name="Line 14">
                <a:extLst>
                  <a:ext uri="{FF2B5EF4-FFF2-40B4-BE49-F238E27FC236}">
                    <a16:creationId xmlns:a16="http://schemas.microsoft.com/office/drawing/2014/main" id="{94548515-DD7A-4165-BE95-9366DF34B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16" name="Line 15">
                <a:extLst>
                  <a:ext uri="{FF2B5EF4-FFF2-40B4-BE49-F238E27FC236}">
                    <a16:creationId xmlns:a16="http://schemas.microsoft.com/office/drawing/2014/main" id="{50F4E6B9-5E0B-4620-B2AF-88A0E2B800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17" name="Line 16">
                <a:extLst>
                  <a:ext uri="{FF2B5EF4-FFF2-40B4-BE49-F238E27FC236}">
                    <a16:creationId xmlns:a16="http://schemas.microsoft.com/office/drawing/2014/main" id="{D53FFA1A-1111-4134-97F9-55D18E277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18" name="Line 17">
                <a:extLst>
                  <a:ext uri="{FF2B5EF4-FFF2-40B4-BE49-F238E27FC236}">
                    <a16:creationId xmlns:a16="http://schemas.microsoft.com/office/drawing/2014/main" id="{0AED6359-A010-4970-AF6B-90032651A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19" name="Line 18">
                <a:extLst>
                  <a:ext uri="{FF2B5EF4-FFF2-40B4-BE49-F238E27FC236}">
                    <a16:creationId xmlns:a16="http://schemas.microsoft.com/office/drawing/2014/main" id="{2B72F38B-A370-4140-BB1D-029DE1A5FE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20" name="Line 19">
                <a:extLst>
                  <a:ext uri="{FF2B5EF4-FFF2-40B4-BE49-F238E27FC236}">
                    <a16:creationId xmlns:a16="http://schemas.microsoft.com/office/drawing/2014/main" id="{D8DA4DB4-8490-4767-B9EE-D9E34A40C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921" name="Text Box 20">
                <a:extLst>
                  <a:ext uri="{FF2B5EF4-FFF2-40B4-BE49-F238E27FC236}">
                    <a16:creationId xmlns:a16="http://schemas.microsoft.com/office/drawing/2014/main" id="{4E202246-F1AF-4089-AA5C-BF8F7FED5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0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37904" name="Text Box 32">
              <a:extLst>
                <a:ext uri="{FF2B5EF4-FFF2-40B4-BE49-F238E27FC236}">
                  <a16:creationId xmlns:a16="http://schemas.microsoft.com/office/drawing/2014/main" id="{FCE98A14-5890-4A02-94A1-599F1AB07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b="1">
                  <a:latin typeface="Tahoma" panose="020B0604030504040204" pitchFamily="34" charset="0"/>
                </a:rPr>
                <a:t>Each layer has a unique function.</a:t>
              </a:r>
            </a:p>
          </p:txBody>
        </p:sp>
        <p:grpSp>
          <p:nvGrpSpPr>
            <p:cNvPr id="37905" name="Group 34">
              <a:extLst>
                <a:ext uri="{FF2B5EF4-FFF2-40B4-BE49-F238E27FC236}">
                  <a16:creationId xmlns:a16="http://schemas.microsoft.com/office/drawing/2014/main" id="{77D81B9A-91C6-4551-BF9E-193FAF917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37906" name="Group 26">
                <a:extLst>
                  <a:ext uri="{FF2B5EF4-FFF2-40B4-BE49-F238E27FC236}">
                    <a16:creationId xmlns:a16="http://schemas.microsoft.com/office/drawing/2014/main" id="{0E01C5B9-172D-46CE-A230-AFB2CCC7C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112"/>
                <a:ext cx="2592" cy="1680"/>
                <a:chOff x="960" y="1872"/>
                <a:chExt cx="2592" cy="1680"/>
              </a:xfrm>
            </p:grpSpPr>
            <p:sp>
              <p:nvSpPr>
                <p:cNvPr id="37908" name="Line 4">
                  <a:extLst>
                    <a:ext uri="{FF2B5EF4-FFF2-40B4-BE49-F238E27FC236}">
                      <a16:creationId xmlns:a16="http://schemas.microsoft.com/office/drawing/2014/main" id="{5DB861B6-C52B-4202-8D9F-625CFF2998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187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09" name="Line 5">
                  <a:extLst>
                    <a:ext uri="{FF2B5EF4-FFF2-40B4-BE49-F238E27FC236}">
                      <a16:creationId xmlns:a16="http://schemas.microsoft.com/office/drawing/2014/main" id="{583BC6D5-E077-4449-9BBA-3AD3BE3D7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220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10" name="Line 6">
                  <a:extLst>
                    <a:ext uri="{FF2B5EF4-FFF2-40B4-BE49-F238E27FC236}">
                      <a16:creationId xmlns:a16="http://schemas.microsoft.com/office/drawing/2014/main" id="{5FF400B1-C2EB-48B0-81D6-70907ED0C0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2544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11" name="Line 8">
                  <a:extLst>
                    <a:ext uri="{FF2B5EF4-FFF2-40B4-BE49-F238E27FC236}">
                      <a16:creationId xmlns:a16="http://schemas.microsoft.com/office/drawing/2014/main" id="{AFBA4AC5-DA48-4F2A-8677-C85152FB3C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2880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12" name="Line 9">
                  <a:extLst>
                    <a:ext uri="{FF2B5EF4-FFF2-40B4-BE49-F238E27FC236}">
                      <a16:creationId xmlns:a16="http://schemas.microsoft.com/office/drawing/2014/main" id="{AB7B33A7-700D-4B80-B9B1-643DEC8A1D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3168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7913" name="Line 10">
                  <a:extLst>
                    <a:ext uri="{FF2B5EF4-FFF2-40B4-BE49-F238E27FC236}">
                      <a16:creationId xmlns:a16="http://schemas.microsoft.com/office/drawing/2014/main" id="{34D24914-7815-4D26-9317-268C09357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0" y="3552"/>
                  <a:ext cx="2592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37907" name="Text Box 33">
                <a:extLst>
                  <a:ext uri="{FF2B5EF4-FFF2-40B4-BE49-F238E27FC236}">
                    <a16:creationId xmlns:a16="http://schemas.microsoft.com/office/drawing/2014/main" id="{0FAB46B2-C8F2-4A90-B8DA-91D32497F6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7F226259-E279-4AB0-B7C7-FC89D675C0AF}"/>
              </a:ext>
            </a:extLst>
          </p:cNvPr>
          <p:cNvGraphicFramePr>
            <a:graphicFrameLocks noGrp="1"/>
          </p:cNvGraphicFramePr>
          <p:nvPr/>
        </p:nvGraphicFramePr>
        <p:xfrm>
          <a:off x="1071563" y="2357438"/>
          <a:ext cx="4143375" cy="37544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7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42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>
            <a:extLst>
              <a:ext uri="{FF2B5EF4-FFF2-40B4-BE49-F238E27FC236}">
                <a16:creationId xmlns:a16="http://schemas.microsoft.com/office/drawing/2014/main" id="{FAD575C1-94DE-4ECF-AFD9-576ED00A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53705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Why a Layered Model?</a:t>
            </a: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5AC4B219-B876-4122-A0D7-C24B4028CD96}"/>
              </a:ext>
            </a:extLst>
          </p:cNvPr>
          <p:cNvGraphicFramePr/>
          <p:nvPr/>
        </p:nvGraphicFramePr>
        <p:xfrm>
          <a:off x="611560" y="1772817"/>
          <a:ext cx="8383215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811574A-EA2D-4A22-A779-61E7327AA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8562" name="Text Box 18">
            <a:extLst>
              <a:ext uri="{FF2B5EF4-FFF2-40B4-BE49-F238E27FC236}">
                <a16:creationId xmlns:a16="http://schemas.microsoft.com/office/drawing/2014/main" id="{A872C9D0-8EE1-4368-9034-F6EB261B4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419600"/>
            <a:ext cx="79914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 The top 3 layers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anose="020B0604030504040204" pitchFamily="34" charset="0"/>
              </a:rPr>
              <a:t>application layers</a:t>
            </a:r>
            <a:r>
              <a:rPr lang="en-US" altLang="zh-CN" sz="2400" i="1">
                <a:latin typeface="Tahoma" panose="020B0604030504040204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 because they deal with the user interface, data formatting, and the application access.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1390A8F-8C0C-4DB3-B90E-9CA3816390F1}"/>
              </a:ext>
            </a:extLst>
          </p:cNvPr>
          <p:cNvGraphicFramePr>
            <a:graphicFrameLocks noGrp="1"/>
          </p:cNvGraphicFramePr>
          <p:nvPr/>
        </p:nvGraphicFramePr>
        <p:xfrm>
          <a:off x="2286000" y="2286000"/>
          <a:ext cx="4143375" cy="1600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2" marB="45722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62" grpId="0" build="p" autoUpdateAnimBg="0" advAuto="2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7">
            <a:extLst>
              <a:ext uri="{FF2B5EF4-FFF2-40B4-BE49-F238E27FC236}">
                <a16:creationId xmlns:a16="http://schemas.microsoft.com/office/drawing/2014/main" id="{0BB9DBE9-6E2E-4044-A264-7A1DBA67F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990600"/>
            <a:ext cx="426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314243BD-F3AA-41F1-BB53-C150F8ABA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The OSI Reference Model</a:t>
            </a:r>
          </a:p>
        </p:txBody>
      </p:sp>
      <p:sp>
        <p:nvSpPr>
          <p:cNvPr id="107548" name="Text Box 28">
            <a:extLst>
              <a:ext uri="{FF2B5EF4-FFF2-40B4-BE49-F238E27FC236}">
                <a16:creationId xmlns:a16="http://schemas.microsoft.com/office/drawing/2014/main" id="{6064156D-103A-40D6-B6A4-C52AB7D62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495800"/>
            <a:ext cx="73152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 Layers 1-4 are known as the </a:t>
            </a:r>
            <a:r>
              <a:rPr lang="en-US" altLang="zh-CN" sz="2400" b="1" i="1">
                <a:solidFill>
                  <a:schemeClr val="hlink"/>
                </a:solidFill>
                <a:latin typeface="Tahoma" panose="020B0604030504040204" pitchFamily="34" charset="0"/>
              </a:rPr>
              <a:t>data flow layers</a:t>
            </a:r>
            <a:r>
              <a:rPr lang="en-US" altLang="zh-CN" sz="2400">
                <a:latin typeface="Tahoma" panose="020B0604030504040204" pitchFamily="34" charset="0"/>
              </a:rPr>
              <a:t> 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 because they control the physical delivery of messages over the network.</a:t>
            </a:r>
          </a:p>
        </p:txBody>
      </p:sp>
      <p:grpSp>
        <p:nvGrpSpPr>
          <p:cNvPr id="40965" name="Group 35">
            <a:extLst>
              <a:ext uri="{FF2B5EF4-FFF2-40B4-BE49-F238E27FC236}">
                <a16:creationId xmlns:a16="http://schemas.microsoft.com/office/drawing/2014/main" id="{20FC0F5F-A361-400D-A938-4CC71F95AC6F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133600"/>
            <a:ext cx="4945063" cy="2100263"/>
            <a:chOff x="624" y="1344"/>
            <a:chExt cx="3024" cy="1323"/>
          </a:xfrm>
        </p:grpSpPr>
        <p:sp>
          <p:nvSpPr>
            <p:cNvPr id="40974" name="Line 23">
              <a:extLst>
                <a:ext uri="{FF2B5EF4-FFF2-40B4-BE49-F238E27FC236}">
                  <a16:creationId xmlns:a16="http://schemas.microsoft.com/office/drawing/2014/main" id="{5709F44A-F69E-4A89-90CE-05EBDAE17C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968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5" name="Line 24">
              <a:extLst>
                <a:ext uri="{FF2B5EF4-FFF2-40B4-BE49-F238E27FC236}">
                  <a16:creationId xmlns:a16="http://schemas.microsoft.com/office/drawing/2014/main" id="{A50AEA70-18EC-4671-A104-F5E056992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352"/>
              <a:ext cx="259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6" name="Text Box 25">
              <a:extLst>
                <a:ext uri="{FF2B5EF4-FFF2-40B4-BE49-F238E27FC236}">
                  <a16:creationId xmlns:a16="http://schemas.microsoft.com/office/drawing/2014/main" id="{17AF2E8F-BE5E-4784-BD30-509F6BE4F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344"/>
              <a:ext cx="384" cy="1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4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3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2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>
                  <a:latin typeface="Tahoma" panose="020B0604030504040204" pitchFamily="34" charset="0"/>
                </a:rPr>
                <a:t>1</a:t>
              </a:r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B8EE2F3-2F44-4080-9364-251E510BD3CC}"/>
              </a:ext>
            </a:extLst>
          </p:cNvPr>
          <p:cNvGraphicFramePr>
            <a:graphicFrameLocks noGrp="1"/>
          </p:cNvGraphicFramePr>
          <p:nvPr/>
        </p:nvGraphicFramePr>
        <p:xfrm>
          <a:off x="1714500" y="2143125"/>
          <a:ext cx="4143375" cy="21145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6" marB="45726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autoUpdateAnimBg="0"/>
      <p:bldP spid="10754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>
            <a:extLst>
              <a:ext uri="{FF2B5EF4-FFF2-40B4-BE49-F238E27FC236}">
                <a16:creationId xmlns:a16="http://schemas.microsoft.com/office/drawing/2014/main" id="{1ABE3F5C-CA96-466D-B81A-0B1C6B5E2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752600"/>
            <a:ext cx="524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anose="020B0604030504040204" pitchFamily="34" charset="0"/>
              </a:rPr>
              <a:t>Keywords: Signal and Media</a:t>
            </a:r>
          </a:p>
        </p:txBody>
      </p:sp>
      <p:grpSp>
        <p:nvGrpSpPr>
          <p:cNvPr id="41987" name="Group 4">
            <a:extLst>
              <a:ext uri="{FF2B5EF4-FFF2-40B4-BE49-F238E27FC236}">
                <a16:creationId xmlns:a16="http://schemas.microsoft.com/office/drawing/2014/main" id="{EDF656E5-5366-4AD2-844D-F92DA7522A34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8451850" cy="4695825"/>
            <a:chOff x="336" y="1071"/>
            <a:chExt cx="5324" cy="2958"/>
          </a:xfrm>
        </p:grpSpPr>
        <p:grpSp>
          <p:nvGrpSpPr>
            <p:cNvPr id="42000" name="Group 5">
              <a:extLst>
                <a:ext uri="{FF2B5EF4-FFF2-40B4-BE49-F238E27FC236}">
                  <a16:creationId xmlns:a16="http://schemas.microsoft.com/office/drawing/2014/main" id="{EEA3CFAC-AD5E-41C0-9294-8E32FACD9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5" y="1305"/>
              <a:ext cx="2325" cy="2724"/>
              <a:chOff x="3600" y="1335"/>
              <a:chExt cx="2135" cy="2724"/>
            </a:xfrm>
          </p:grpSpPr>
          <p:sp>
            <p:nvSpPr>
              <p:cNvPr id="42013" name="Line 6">
                <a:extLst>
                  <a:ext uri="{FF2B5EF4-FFF2-40B4-BE49-F238E27FC236}">
                    <a16:creationId xmlns:a16="http://schemas.microsoft.com/office/drawing/2014/main" id="{36CA6E87-964A-4EA1-8F8B-CC02C01EC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4" name="Line 7">
                <a:extLst>
                  <a:ext uri="{FF2B5EF4-FFF2-40B4-BE49-F238E27FC236}">
                    <a16:creationId xmlns:a16="http://schemas.microsoft.com/office/drawing/2014/main" id="{476B9B3A-2EC5-4BE5-9BCE-F8E6FEBBB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5" name="Line 8">
                <a:extLst>
                  <a:ext uri="{FF2B5EF4-FFF2-40B4-BE49-F238E27FC236}">
                    <a16:creationId xmlns:a16="http://schemas.microsoft.com/office/drawing/2014/main" id="{23418C7B-EE62-42B2-B22B-C739A8B76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6" name="Line 9">
                <a:extLst>
                  <a:ext uri="{FF2B5EF4-FFF2-40B4-BE49-F238E27FC236}">
                    <a16:creationId xmlns:a16="http://schemas.microsoft.com/office/drawing/2014/main" id="{68CE8650-3717-4E2D-B119-2E6E49078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7" name="Line 10">
                <a:extLst>
                  <a:ext uri="{FF2B5EF4-FFF2-40B4-BE49-F238E27FC236}">
                    <a16:creationId xmlns:a16="http://schemas.microsoft.com/office/drawing/2014/main" id="{9FB4D4F1-66D3-4D75-9891-C17524B7F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8" name="Line 11">
                <a:extLst>
                  <a:ext uri="{FF2B5EF4-FFF2-40B4-BE49-F238E27FC236}">
                    <a16:creationId xmlns:a16="http://schemas.microsoft.com/office/drawing/2014/main" id="{766C133E-ABFF-45D8-90E0-2EB28D331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19" name="Line 12">
                <a:extLst>
                  <a:ext uri="{FF2B5EF4-FFF2-40B4-BE49-F238E27FC236}">
                    <a16:creationId xmlns:a16="http://schemas.microsoft.com/office/drawing/2014/main" id="{CC56FD84-937A-49CF-92B5-B364F5BBC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2020" name="Text Box 13">
                <a:extLst>
                  <a:ext uri="{FF2B5EF4-FFF2-40B4-BE49-F238E27FC236}">
                    <a16:creationId xmlns:a16="http://schemas.microsoft.com/office/drawing/2014/main" id="{C56C6DAE-4238-4207-B2CA-712F91E9AB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7" y="1335"/>
                <a:ext cx="1728" cy="2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 sz="2000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 sz="2000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 sz="2000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42001" name="Text Box 14">
              <a:extLst>
                <a:ext uri="{FF2B5EF4-FFF2-40B4-BE49-F238E27FC236}">
                  <a16:creationId xmlns:a16="http://schemas.microsoft.com/office/drawing/2014/main" id="{2C94C740-FF17-4C89-AD94-1B7FC0D87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42002" name="Group 15">
              <a:extLst>
                <a:ext uri="{FF2B5EF4-FFF2-40B4-BE49-F238E27FC236}">
                  <a16:creationId xmlns:a16="http://schemas.microsoft.com/office/drawing/2014/main" id="{CD0195C9-92FE-4189-BD83-7FEC6696AB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2003" name="Group 16">
                <a:extLst>
                  <a:ext uri="{FF2B5EF4-FFF2-40B4-BE49-F238E27FC236}">
                    <a16:creationId xmlns:a16="http://schemas.microsoft.com/office/drawing/2014/main" id="{3CBE2541-FE71-43EF-83D4-C8FAA42682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2005" name="Text Box 19">
                  <a:extLst>
                    <a:ext uri="{FF2B5EF4-FFF2-40B4-BE49-F238E27FC236}">
                      <a16:creationId xmlns:a16="http://schemas.microsoft.com/office/drawing/2014/main" id="{2E131B94-56DC-475C-ADE2-6711072DED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42006" name="Group 20">
                  <a:extLst>
                    <a:ext uri="{FF2B5EF4-FFF2-40B4-BE49-F238E27FC236}">
                      <a16:creationId xmlns:a16="http://schemas.microsoft.com/office/drawing/2014/main" id="{B10CB404-9D74-45EE-8A4C-D0BF8C04B3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2007" name="Line 21">
                    <a:extLst>
                      <a:ext uri="{FF2B5EF4-FFF2-40B4-BE49-F238E27FC236}">
                        <a16:creationId xmlns:a16="http://schemas.microsoft.com/office/drawing/2014/main" id="{326A7F2F-2F29-432A-B585-789DC0D269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2008" name="Line 22">
                    <a:extLst>
                      <a:ext uri="{FF2B5EF4-FFF2-40B4-BE49-F238E27FC236}">
                        <a16:creationId xmlns:a16="http://schemas.microsoft.com/office/drawing/2014/main" id="{971538A9-7340-4BE1-8F16-8CE2261FCF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2009" name="Line 23">
                    <a:extLst>
                      <a:ext uri="{FF2B5EF4-FFF2-40B4-BE49-F238E27FC236}">
                        <a16:creationId xmlns:a16="http://schemas.microsoft.com/office/drawing/2014/main" id="{FEF1638A-B773-4307-B95C-41428FF824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2010" name="Line 24">
                    <a:extLst>
                      <a:ext uri="{FF2B5EF4-FFF2-40B4-BE49-F238E27FC236}">
                        <a16:creationId xmlns:a16="http://schemas.microsoft.com/office/drawing/2014/main" id="{F581261E-9AC1-4E50-B7F3-FF2D9C84A8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2011" name="Line 25">
                    <a:extLst>
                      <a:ext uri="{FF2B5EF4-FFF2-40B4-BE49-F238E27FC236}">
                        <a16:creationId xmlns:a16="http://schemas.microsoft.com/office/drawing/2014/main" id="{C7A6F644-5A1E-4AEC-9EF4-39C3A6357C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2012" name="Line 26">
                    <a:extLst>
                      <a:ext uri="{FF2B5EF4-FFF2-40B4-BE49-F238E27FC236}">
                        <a16:creationId xmlns:a16="http://schemas.microsoft.com/office/drawing/2014/main" id="{9B4A8F3E-FECF-408E-A05D-F5098ED9C94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2004" name="Text Box 27">
                <a:extLst>
                  <a:ext uri="{FF2B5EF4-FFF2-40B4-BE49-F238E27FC236}">
                    <a16:creationId xmlns:a16="http://schemas.microsoft.com/office/drawing/2014/main" id="{4EA8430C-2A01-4135-938D-4D3C98C6A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15772" name="Rectangle 28">
            <a:extLst>
              <a:ext uri="{FF2B5EF4-FFF2-40B4-BE49-F238E27FC236}">
                <a16:creationId xmlns:a16="http://schemas.microsoft.com/office/drawing/2014/main" id="{0565E617-81CD-40E7-9351-B296450F1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</a:rPr>
              <a:t>Layer 1:  </a:t>
            </a:r>
            <a:r>
              <a:rPr lang="en-US" altLang="zh-CN" sz="3200">
                <a:latin typeface="Tahoma" panose="020B0604030504040204" pitchFamily="34" charset="0"/>
              </a:rPr>
              <a:t>The </a:t>
            </a:r>
            <a:r>
              <a:rPr lang="en-US" altLang="zh-CN" sz="3600">
                <a:latin typeface="Tahoma" panose="020B0604030504040204" pitchFamily="34" charset="0"/>
              </a:rPr>
              <a:t>Physical Layer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62921E9-93FF-4E79-B1EA-1D5D7E3F0EFE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5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7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5" name="Rectangle 3">
            <a:extLst>
              <a:ext uri="{FF2B5EF4-FFF2-40B4-BE49-F238E27FC236}">
                <a16:creationId xmlns:a16="http://schemas.microsoft.com/office/drawing/2014/main" id="{81569416-AF44-44FF-96C2-358150E10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773238"/>
            <a:ext cx="885825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 u="sng">
                <a:latin typeface="Arial" panose="020B0604020202020204" pitchFamily="34" charset="0"/>
              </a:rPr>
              <a:t>defines the electrical and functional specifications for the link between end systems</a:t>
            </a:r>
            <a:r>
              <a:rPr lang="en-US" altLang="zh-CN" sz="2800">
                <a:latin typeface="Arial" panose="020B0604020202020204" pitchFamily="34" charset="0"/>
              </a:rPr>
              <a:t> (including media)</a:t>
            </a:r>
            <a:endParaRPr lang="en-US" altLang="zh-CN" sz="2800" u="sng">
              <a:latin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defines voltage levels, timing of voltage changes, physical data rates, maximum transmission distances, physical connectors, and other, similar attributes</a:t>
            </a:r>
          </a:p>
        </p:txBody>
      </p:sp>
      <p:sp>
        <p:nvSpPr>
          <p:cNvPr id="417796" name="Rectangle 4">
            <a:extLst>
              <a:ext uri="{FF2B5EF4-FFF2-40B4-BE49-F238E27FC236}">
                <a16:creationId xmlns:a16="http://schemas.microsoft.com/office/drawing/2014/main" id="{1D9E0897-AE9F-408B-B5E1-E34D7E416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</a:rPr>
              <a:t>Layer 1:  The Physical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1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1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177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build="p" autoUpdateAnimBg="0"/>
      <p:bldP spid="41779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>
            <a:extLst>
              <a:ext uri="{FF2B5EF4-FFF2-40B4-BE49-F238E27FC236}">
                <a16:creationId xmlns:a16="http://schemas.microsoft.com/office/drawing/2014/main" id="{90D80849-CF29-48C6-87AB-611E2AA4F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73238"/>
            <a:ext cx="868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anose="020B0604030504040204" pitchFamily="34" charset="0"/>
              </a:rPr>
              <a:t>Keywords: frame, media access control</a:t>
            </a:r>
          </a:p>
        </p:txBody>
      </p:sp>
      <p:grpSp>
        <p:nvGrpSpPr>
          <p:cNvPr id="44035" name="Group 4">
            <a:extLst>
              <a:ext uri="{FF2B5EF4-FFF2-40B4-BE49-F238E27FC236}">
                <a16:creationId xmlns:a16="http://schemas.microsoft.com/office/drawing/2014/main" id="{8876EC67-590D-4D3F-8A7D-4F82A841E28E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44048" name="Group 5">
              <a:extLst>
                <a:ext uri="{FF2B5EF4-FFF2-40B4-BE49-F238E27FC236}">
                  <a16:creationId xmlns:a16="http://schemas.microsoft.com/office/drawing/2014/main" id="{9EA863EB-9B19-4824-B735-32FAD77B5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44061" name="Line 6">
                <a:extLst>
                  <a:ext uri="{FF2B5EF4-FFF2-40B4-BE49-F238E27FC236}">
                    <a16:creationId xmlns:a16="http://schemas.microsoft.com/office/drawing/2014/main" id="{690B3023-3DE3-4C7F-9508-FFEC88C0A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2" name="Line 7">
                <a:extLst>
                  <a:ext uri="{FF2B5EF4-FFF2-40B4-BE49-F238E27FC236}">
                    <a16:creationId xmlns:a16="http://schemas.microsoft.com/office/drawing/2014/main" id="{24040654-B46E-400E-94B4-519465B92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3" name="Line 8">
                <a:extLst>
                  <a:ext uri="{FF2B5EF4-FFF2-40B4-BE49-F238E27FC236}">
                    <a16:creationId xmlns:a16="http://schemas.microsoft.com/office/drawing/2014/main" id="{1D6187D2-FA68-4746-9F0B-B4AB4CCE9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4" name="Line 9">
                <a:extLst>
                  <a:ext uri="{FF2B5EF4-FFF2-40B4-BE49-F238E27FC236}">
                    <a16:creationId xmlns:a16="http://schemas.microsoft.com/office/drawing/2014/main" id="{C9885523-8C9A-434E-80EF-A294DEDF2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5" name="Line 10">
                <a:extLst>
                  <a:ext uri="{FF2B5EF4-FFF2-40B4-BE49-F238E27FC236}">
                    <a16:creationId xmlns:a16="http://schemas.microsoft.com/office/drawing/2014/main" id="{5AF5C6AA-17FA-40CD-9977-3F049B854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6" name="Line 11">
                <a:extLst>
                  <a:ext uri="{FF2B5EF4-FFF2-40B4-BE49-F238E27FC236}">
                    <a16:creationId xmlns:a16="http://schemas.microsoft.com/office/drawing/2014/main" id="{B54959B8-6B6D-4B56-B779-5628C6B04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7" name="Line 12">
                <a:extLst>
                  <a:ext uri="{FF2B5EF4-FFF2-40B4-BE49-F238E27FC236}">
                    <a16:creationId xmlns:a16="http://schemas.microsoft.com/office/drawing/2014/main" id="{A5CEE885-ED82-4DA4-92F9-874A075FD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4068" name="Text Box 13">
                <a:extLst>
                  <a:ext uri="{FF2B5EF4-FFF2-40B4-BE49-F238E27FC236}">
                    <a16:creationId xmlns:a16="http://schemas.microsoft.com/office/drawing/2014/main" id="{A2F2E06E-9BC7-4297-B675-8A7036E2B1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44049" name="Text Box 14">
              <a:extLst>
                <a:ext uri="{FF2B5EF4-FFF2-40B4-BE49-F238E27FC236}">
                  <a16:creationId xmlns:a16="http://schemas.microsoft.com/office/drawing/2014/main" id="{ED1326D3-3753-4BEC-801D-F1E72677A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44050" name="Group 15">
              <a:extLst>
                <a:ext uri="{FF2B5EF4-FFF2-40B4-BE49-F238E27FC236}">
                  <a16:creationId xmlns:a16="http://schemas.microsoft.com/office/drawing/2014/main" id="{ADBB6726-971D-418B-8082-7EED8F07DA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4051" name="Group 16">
                <a:extLst>
                  <a:ext uri="{FF2B5EF4-FFF2-40B4-BE49-F238E27FC236}">
                    <a16:creationId xmlns:a16="http://schemas.microsoft.com/office/drawing/2014/main" id="{DE376A26-FBC6-421F-B669-4F10FE0478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4053" name="Text Box 19">
                  <a:extLst>
                    <a:ext uri="{FF2B5EF4-FFF2-40B4-BE49-F238E27FC236}">
                      <a16:creationId xmlns:a16="http://schemas.microsoft.com/office/drawing/2014/main" id="{3272D373-344C-4F6A-B182-D8D8A1500A3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44054" name="Group 20">
                  <a:extLst>
                    <a:ext uri="{FF2B5EF4-FFF2-40B4-BE49-F238E27FC236}">
                      <a16:creationId xmlns:a16="http://schemas.microsoft.com/office/drawing/2014/main" id="{107E7078-8E20-4D32-88EE-9C620C443E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4055" name="Line 21">
                    <a:extLst>
                      <a:ext uri="{FF2B5EF4-FFF2-40B4-BE49-F238E27FC236}">
                        <a16:creationId xmlns:a16="http://schemas.microsoft.com/office/drawing/2014/main" id="{A693833F-AE41-4E13-9D23-A1A08B2E93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4056" name="Line 22">
                    <a:extLst>
                      <a:ext uri="{FF2B5EF4-FFF2-40B4-BE49-F238E27FC236}">
                        <a16:creationId xmlns:a16="http://schemas.microsoft.com/office/drawing/2014/main" id="{70A292AD-D42D-48C2-8512-036D1E7077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4057" name="Line 23">
                    <a:extLst>
                      <a:ext uri="{FF2B5EF4-FFF2-40B4-BE49-F238E27FC236}">
                        <a16:creationId xmlns:a16="http://schemas.microsoft.com/office/drawing/2014/main" id="{4FCDD5D6-0D65-499C-923B-9173DA9BB3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4058" name="Line 24">
                    <a:extLst>
                      <a:ext uri="{FF2B5EF4-FFF2-40B4-BE49-F238E27FC236}">
                        <a16:creationId xmlns:a16="http://schemas.microsoft.com/office/drawing/2014/main" id="{548DA24D-C623-4444-9CD2-67A8E37601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4059" name="Line 25">
                    <a:extLst>
                      <a:ext uri="{FF2B5EF4-FFF2-40B4-BE49-F238E27FC236}">
                        <a16:creationId xmlns:a16="http://schemas.microsoft.com/office/drawing/2014/main" id="{06358F6F-CEAC-41B7-8969-4C8A1A9DDD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4060" name="Line 26">
                    <a:extLst>
                      <a:ext uri="{FF2B5EF4-FFF2-40B4-BE49-F238E27FC236}">
                        <a16:creationId xmlns:a16="http://schemas.microsoft.com/office/drawing/2014/main" id="{5BA032B1-63E5-49E3-A7D7-F818821C140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4052" name="Text Box 27">
                <a:extLst>
                  <a:ext uri="{FF2B5EF4-FFF2-40B4-BE49-F238E27FC236}">
                    <a16:creationId xmlns:a16="http://schemas.microsoft.com/office/drawing/2014/main" id="{68626AE3-0AF1-4E3B-B8E6-04256713BF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31132" name="Rectangle 28">
            <a:extLst>
              <a:ext uri="{FF2B5EF4-FFF2-40B4-BE49-F238E27FC236}">
                <a16:creationId xmlns:a16="http://schemas.microsoft.com/office/drawing/2014/main" id="{8A6D3098-98D1-40E8-9DBF-96A6020D0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57200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</a:rPr>
              <a:t>Layer 2:  </a:t>
            </a:r>
            <a:r>
              <a:rPr lang="en-US" altLang="zh-CN" sz="3200">
                <a:latin typeface="Tahoma" panose="020B0604030504040204" pitchFamily="34" charset="0"/>
              </a:rPr>
              <a:t>The </a:t>
            </a:r>
            <a:r>
              <a:rPr lang="en-US" altLang="zh-CN" sz="3600">
                <a:latin typeface="Tahoma" panose="020B0604030504040204" pitchFamily="34" charset="0"/>
              </a:rPr>
              <a:t>Data Link Layer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25B20752-4BE5-4D2C-8039-D3E79BA252C2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11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3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>
            <a:extLst>
              <a:ext uri="{FF2B5EF4-FFF2-40B4-BE49-F238E27FC236}">
                <a16:creationId xmlns:a16="http://schemas.microsoft.com/office/drawing/2014/main" id="{8D4B4117-62B4-4059-B47F-22CBF4466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844675"/>
            <a:ext cx="8432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provides reliable transit of data across a physical link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is concerned with physical (as opposed to logical) addressing, network topology, network access, error notification, ordered delivery of frames, and flow control</a:t>
            </a:r>
          </a:p>
        </p:txBody>
      </p:sp>
      <p:sp>
        <p:nvSpPr>
          <p:cNvPr id="433156" name="Rectangle 4">
            <a:extLst>
              <a:ext uri="{FF2B5EF4-FFF2-40B4-BE49-F238E27FC236}">
                <a16:creationId xmlns:a16="http://schemas.microsoft.com/office/drawing/2014/main" id="{06C63795-D0A1-4BF5-A95D-FEAC89C0B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</a:rPr>
              <a:t>Layer 2:  The Data Link Layer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331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autoUpdateAnimBg="0"/>
      <p:bldP spid="43315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>
            <a:extLst>
              <a:ext uri="{FF2B5EF4-FFF2-40B4-BE49-F238E27FC236}">
                <a16:creationId xmlns:a16="http://schemas.microsoft.com/office/drawing/2014/main" id="{E080023C-B92B-4FAB-94AE-243C5A508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00213"/>
            <a:ext cx="8748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anose="020B0604030504040204" pitchFamily="34" charset="0"/>
              </a:rPr>
              <a:t>Keywords: Path selection, Routing, Addressing</a:t>
            </a:r>
          </a:p>
        </p:txBody>
      </p:sp>
      <p:grpSp>
        <p:nvGrpSpPr>
          <p:cNvPr id="46083" name="Group 4">
            <a:extLst>
              <a:ext uri="{FF2B5EF4-FFF2-40B4-BE49-F238E27FC236}">
                <a16:creationId xmlns:a16="http://schemas.microsoft.com/office/drawing/2014/main" id="{FCF1B384-D9E6-4902-8382-008B1DDE8908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628775"/>
            <a:ext cx="8493125" cy="4429125"/>
            <a:chOff x="336" y="1071"/>
            <a:chExt cx="5350" cy="2790"/>
          </a:xfrm>
        </p:grpSpPr>
        <p:grpSp>
          <p:nvGrpSpPr>
            <p:cNvPr id="46096" name="Group 5">
              <a:extLst>
                <a:ext uri="{FF2B5EF4-FFF2-40B4-BE49-F238E27FC236}">
                  <a16:creationId xmlns:a16="http://schemas.microsoft.com/office/drawing/2014/main" id="{5094DF3F-5314-4A8B-B5EF-61C61A9C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46109" name="Line 6">
                <a:extLst>
                  <a:ext uri="{FF2B5EF4-FFF2-40B4-BE49-F238E27FC236}">
                    <a16:creationId xmlns:a16="http://schemas.microsoft.com/office/drawing/2014/main" id="{CB4B171B-5BA3-4141-8D30-037BF3F14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0" name="Line 7">
                <a:extLst>
                  <a:ext uri="{FF2B5EF4-FFF2-40B4-BE49-F238E27FC236}">
                    <a16:creationId xmlns:a16="http://schemas.microsoft.com/office/drawing/2014/main" id="{6629FED2-5445-4111-BB2B-27F2FF666F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1" name="Line 8">
                <a:extLst>
                  <a:ext uri="{FF2B5EF4-FFF2-40B4-BE49-F238E27FC236}">
                    <a16:creationId xmlns:a16="http://schemas.microsoft.com/office/drawing/2014/main" id="{6FE46511-FD9D-467F-A0BE-CE8A41147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2" name="Line 9">
                <a:extLst>
                  <a:ext uri="{FF2B5EF4-FFF2-40B4-BE49-F238E27FC236}">
                    <a16:creationId xmlns:a16="http://schemas.microsoft.com/office/drawing/2014/main" id="{E6D8DB9E-342E-420C-80C8-B8C57A1F2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3" name="Line 10">
                <a:extLst>
                  <a:ext uri="{FF2B5EF4-FFF2-40B4-BE49-F238E27FC236}">
                    <a16:creationId xmlns:a16="http://schemas.microsoft.com/office/drawing/2014/main" id="{C88C2265-4158-475D-9A8A-CA221C7E9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4" name="Line 11">
                <a:extLst>
                  <a:ext uri="{FF2B5EF4-FFF2-40B4-BE49-F238E27FC236}">
                    <a16:creationId xmlns:a16="http://schemas.microsoft.com/office/drawing/2014/main" id="{5BF91CF8-808E-4B57-979C-599C59A3D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5" name="Line 12">
                <a:extLst>
                  <a:ext uri="{FF2B5EF4-FFF2-40B4-BE49-F238E27FC236}">
                    <a16:creationId xmlns:a16="http://schemas.microsoft.com/office/drawing/2014/main" id="{BA907E54-3FB0-4134-A8D0-F60F71396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6116" name="Text Box 13">
                <a:extLst>
                  <a:ext uri="{FF2B5EF4-FFF2-40B4-BE49-F238E27FC236}">
                    <a16:creationId xmlns:a16="http://schemas.microsoft.com/office/drawing/2014/main" id="{518C3DB6-406F-43CE-BBBF-DD6E9CE213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46097" name="Text Box 14">
              <a:extLst>
                <a:ext uri="{FF2B5EF4-FFF2-40B4-BE49-F238E27FC236}">
                  <a16:creationId xmlns:a16="http://schemas.microsoft.com/office/drawing/2014/main" id="{19E8A53D-DFD9-494C-8776-193A117A9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46098" name="Group 15">
              <a:extLst>
                <a:ext uri="{FF2B5EF4-FFF2-40B4-BE49-F238E27FC236}">
                  <a16:creationId xmlns:a16="http://schemas.microsoft.com/office/drawing/2014/main" id="{3B92627F-144E-4685-84A0-7B95AE4ADD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6099" name="Group 16">
                <a:extLst>
                  <a:ext uri="{FF2B5EF4-FFF2-40B4-BE49-F238E27FC236}">
                    <a16:creationId xmlns:a16="http://schemas.microsoft.com/office/drawing/2014/main" id="{2FAE6E47-2EBD-4EE2-A0A7-12F9CAAC5E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6101" name="Text Box 19">
                  <a:extLst>
                    <a:ext uri="{FF2B5EF4-FFF2-40B4-BE49-F238E27FC236}">
                      <a16:creationId xmlns:a16="http://schemas.microsoft.com/office/drawing/2014/main" id="{34B71C57-1A8D-4B1B-BDF0-F90C6BFFC2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46102" name="Group 20">
                  <a:extLst>
                    <a:ext uri="{FF2B5EF4-FFF2-40B4-BE49-F238E27FC236}">
                      <a16:creationId xmlns:a16="http://schemas.microsoft.com/office/drawing/2014/main" id="{513EEB89-2F9F-4D4D-8CF5-1D5FB7F55E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6103" name="Line 21">
                    <a:extLst>
                      <a:ext uri="{FF2B5EF4-FFF2-40B4-BE49-F238E27FC236}">
                        <a16:creationId xmlns:a16="http://schemas.microsoft.com/office/drawing/2014/main" id="{48815B09-3859-4191-A800-CD611A0571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6104" name="Line 22">
                    <a:extLst>
                      <a:ext uri="{FF2B5EF4-FFF2-40B4-BE49-F238E27FC236}">
                        <a16:creationId xmlns:a16="http://schemas.microsoft.com/office/drawing/2014/main" id="{19548F45-919F-4AAC-AAB7-5922087BFB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6105" name="Line 23">
                    <a:extLst>
                      <a:ext uri="{FF2B5EF4-FFF2-40B4-BE49-F238E27FC236}">
                        <a16:creationId xmlns:a16="http://schemas.microsoft.com/office/drawing/2014/main" id="{477915ED-84E5-453D-B97E-F5F7BBC214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6106" name="Line 24">
                    <a:extLst>
                      <a:ext uri="{FF2B5EF4-FFF2-40B4-BE49-F238E27FC236}">
                        <a16:creationId xmlns:a16="http://schemas.microsoft.com/office/drawing/2014/main" id="{681CD7E5-37C2-406C-BB9F-2E870C8CA7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6107" name="Line 25">
                    <a:extLst>
                      <a:ext uri="{FF2B5EF4-FFF2-40B4-BE49-F238E27FC236}">
                        <a16:creationId xmlns:a16="http://schemas.microsoft.com/office/drawing/2014/main" id="{D159608B-1FAC-49E0-9AD7-421636A176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6108" name="Line 26">
                    <a:extLst>
                      <a:ext uri="{FF2B5EF4-FFF2-40B4-BE49-F238E27FC236}">
                        <a16:creationId xmlns:a16="http://schemas.microsoft.com/office/drawing/2014/main" id="{6B457F47-F9CE-4C0B-BF6B-6754A32665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6100" name="Text Box 27">
                <a:extLst>
                  <a:ext uri="{FF2B5EF4-FFF2-40B4-BE49-F238E27FC236}">
                    <a16:creationId xmlns:a16="http://schemas.microsoft.com/office/drawing/2014/main" id="{6B31A30F-9C4F-4664-8E5F-FA640430A2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46492" name="Rectangle 28">
            <a:extLst>
              <a:ext uri="{FF2B5EF4-FFF2-40B4-BE49-F238E27FC236}">
                <a16:creationId xmlns:a16="http://schemas.microsoft.com/office/drawing/2014/main" id="{F4FBDC29-0530-4342-AEDD-34C17B9F5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33375"/>
            <a:ext cx="83200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</a:rPr>
              <a:t>Layer 3:  The</a:t>
            </a:r>
            <a:r>
              <a:rPr lang="en-US" altLang="zh-CN" sz="3200">
                <a:latin typeface="Tahoma" panose="020B0604030504040204" pitchFamily="34" charset="0"/>
              </a:rPr>
              <a:t> </a:t>
            </a:r>
            <a:r>
              <a:rPr lang="en-US" altLang="zh-CN" sz="3600">
                <a:latin typeface="Tahoma" panose="020B0604030504040204" pitchFamily="34" charset="0"/>
              </a:rPr>
              <a:t>Network Layer</a:t>
            </a: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73092431-EFC3-4547-952E-F8F3AD9CBCE9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9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050">
            <a:extLst>
              <a:ext uri="{FF2B5EF4-FFF2-40B4-BE49-F238E27FC236}">
                <a16:creationId xmlns:a16="http://schemas.microsoft.com/office/drawing/2014/main" id="{AEC31F69-F94A-4644-B3CE-A87A77C783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04813"/>
            <a:ext cx="7848600" cy="1143000"/>
          </a:xfrm>
        </p:spPr>
        <p:txBody>
          <a:bodyPr/>
          <a:lstStyle/>
          <a:p>
            <a:pPr eaLnBrk="1" hangingPunct="1"/>
            <a:r>
              <a:rPr lang="en-US" altLang="zh-CN" sz="4800">
                <a:latin typeface="Arial" panose="020B0604020202020204" pitchFamily="34" charset="0"/>
              </a:rPr>
              <a:t>Networks</a:t>
            </a:r>
          </a:p>
        </p:txBody>
      </p:sp>
      <p:sp>
        <p:nvSpPr>
          <p:cNvPr id="372741" name="Text Box 2053">
            <a:extLst>
              <a:ext uri="{FF2B5EF4-FFF2-40B4-BE49-F238E27FC236}">
                <a16:creationId xmlns:a16="http://schemas.microsoft.com/office/drawing/2014/main" id="{0B0DE8D3-56C9-4751-A98F-DDF3D278C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57563"/>
            <a:ext cx="518477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Companies created networks 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cs typeface="Times New Roman (Arabic)" charset="0"/>
              </a:rPr>
              <a:t>As companies expanded, the need for connecting networks at different sites became very important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lang="en-US" altLang="zh-CN" sz="2400">
              <a:cs typeface="Times New Roman (Arabic)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zh-CN" sz="2400">
              <a:cs typeface="Times New Roman (Arabic)" charset="0"/>
            </a:endParaRPr>
          </a:p>
        </p:txBody>
      </p:sp>
      <p:graphicFrame>
        <p:nvGraphicFramePr>
          <p:cNvPr id="372744" name="Object 2056">
            <a:extLst>
              <a:ext uri="{FF2B5EF4-FFF2-40B4-BE49-F238E27FC236}">
                <a16:creationId xmlns:a16="http://schemas.microsoft.com/office/drawing/2014/main" id="{E6DCBFEE-C8C4-4079-9F33-B7CB23F427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429000"/>
          <a:ext cx="3671888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BMP 图像" r:id="rId4" imgW="3962953" imgH="2257740" progId="Paint.Picture">
                  <p:embed/>
                </p:oleObj>
              </mc:Choice>
              <mc:Fallback>
                <p:oleObj name="BMP 图像" r:id="rId4" imgW="3962953" imgH="2257740" progId="Paint.Picture">
                  <p:embed/>
                  <p:pic>
                    <p:nvPicPr>
                      <p:cNvPr id="0" name="Object 2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429000"/>
                        <a:ext cx="3671888" cy="23764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2057">
            <a:extLst>
              <a:ext uri="{FF2B5EF4-FFF2-40B4-BE49-F238E27FC236}">
                <a16:creationId xmlns:a16="http://schemas.microsoft.com/office/drawing/2014/main" id="{FF9E78D4-5DC9-4389-B517-0573FA1AE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773238"/>
            <a:ext cx="87852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What is a network ?</a:t>
            </a:r>
          </a:p>
          <a:p>
            <a:pPr lvl="1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cs typeface="Times New Roman (Arabic)" charset="0"/>
              </a:rPr>
              <a:t>A network  is an intricately connected system of  objects, devices, or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27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273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2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8" grpId="0" autoUpdateAnimBg="0"/>
      <p:bldP spid="372741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>
            <a:extLst>
              <a:ext uri="{FF2B5EF4-FFF2-40B4-BE49-F238E27FC236}">
                <a16:creationId xmlns:a16="http://schemas.microsoft.com/office/drawing/2014/main" id="{2BB51D08-5113-4ADC-823E-9DBA746D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Layer 3:  The Network Layer</a:t>
            </a:r>
          </a:p>
        </p:txBody>
      </p:sp>
      <p:sp>
        <p:nvSpPr>
          <p:cNvPr id="448515" name="Rectangle 3">
            <a:extLst>
              <a:ext uri="{FF2B5EF4-FFF2-40B4-BE49-F238E27FC236}">
                <a16:creationId xmlns:a16="http://schemas.microsoft.com/office/drawing/2014/main" id="{21F35339-882D-4370-8AEE-61C8FF687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81200"/>
            <a:ext cx="80010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u="sng">
                <a:latin typeface="Arial" panose="020B0604020202020204" pitchFamily="34" charset="0"/>
              </a:rPr>
              <a:t>Provide connectivity and path selection between two end systems where routing occurs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" panose="020B0604020202020204" pitchFamily="34" charset="0"/>
              </a:rPr>
              <a:t>These may be located on geographically separated networks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485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4" grpId="0" autoUpdateAnimBg="0"/>
      <p:bldP spid="448515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6">
            <a:extLst>
              <a:ext uri="{FF2B5EF4-FFF2-40B4-BE49-F238E27FC236}">
                <a16:creationId xmlns:a16="http://schemas.microsoft.com/office/drawing/2014/main" id="{8F68AF21-0863-44D3-8F3F-E21E4B92572D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48144" name="Group 7">
              <a:extLst>
                <a:ext uri="{FF2B5EF4-FFF2-40B4-BE49-F238E27FC236}">
                  <a16:creationId xmlns:a16="http://schemas.microsoft.com/office/drawing/2014/main" id="{CD1C8B68-4577-4AE3-827D-65BCF6023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48157" name="Line 8">
                <a:extLst>
                  <a:ext uri="{FF2B5EF4-FFF2-40B4-BE49-F238E27FC236}">
                    <a16:creationId xmlns:a16="http://schemas.microsoft.com/office/drawing/2014/main" id="{D7BD0249-7AB0-4F42-9F8C-FC2FDC9A32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58" name="Line 9">
                <a:extLst>
                  <a:ext uri="{FF2B5EF4-FFF2-40B4-BE49-F238E27FC236}">
                    <a16:creationId xmlns:a16="http://schemas.microsoft.com/office/drawing/2014/main" id="{217AC14C-6726-4112-9310-B361704E2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59" name="Line 10">
                <a:extLst>
                  <a:ext uri="{FF2B5EF4-FFF2-40B4-BE49-F238E27FC236}">
                    <a16:creationId xmlns:a16="http://schemas.microsoft.com/office/drawing/2014/main" id="{F4305434-A9E9-41AF-AF71-31D7ABAE7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60" name="Line 11">
                <a:extLst>
                  <a:ext uri="{FF2B5EF4-FFF2-40B4-BE49-F238E27FC236}">
                    <a16:creationId xmlns:a16="http://schemas.microsoft.com/office/drawing/2014/main" id="{F9AB2518-F93D-42BC-BE68-AF365B6BD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61" name="Line 12">
                <a:extLst>
                  <a:ext uri="{FF2B5EF4-FFF2-40B4-BE49-F238E27FC236}">
                    <a16:creationId xmlns:a16="http://schemas.microsoft.com/office/drawing/2014/main" id="{1E842510-1990-4AAA-B5D6-E5BD2F1DC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62" name="Line 13">
                <a:extLst>
                  <a:ext uri="{FF2B5EF4-FFF2-40B4-BE49-F238E27FC236}">
                    <a16:creationId xmlns:a16="http://schemas.microsoft.com/office/drawing/2014/main" id="{EAF98FC7-0474-408B-8BDE-3C5352D86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63" name="Line 14">
                <a:extLst>
                  <a:ext uri="{FF2B5EF4-FFF2-40B4-BE49-F238E27FC236}">
                    <a16:creationId xmlns:a16="http://schemas.microsoft.com/office/drawing/2014/main" id="{F48925F2-6EB7-4572-8AE0-02189DB7B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164" name="Text Box 15">
                <a:extLst>
                  <a:ext uri="{FF2B5EF4-FFF2-40B4-BE49-F238E27FC236}">
                    <a16:creationId xmlns:a16="http://schemas.microsoft.com/office/drawing/2014/main" id="{0440FDBE-D66E-4F78-9056-1740DB0A7D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48145" name="Text Box 16">
              <a:extLst>
                <a:ext uri="{FF2B5EF4-FFF2-40B4-BE49-F238E27FC236}">
                  <a16:creationId xmlns:a16="http://schemas.microsoft.com/office/drawing/2014/main" id="{875EF2E9-3DA3-4FA5-96E7-CB7201643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48146" name="Group 17">
              <a:extLst>
                <a:ext uri="{FF2B5EF4-FFF2-40B4-BE49-F238E27FC236}">
                  <a16:creationId xmlns:a16="http://schemas.microsoft.com/office/drawing/2014/main" id="{FFE6B4BF-C63F-4F20-B7ED-8034354D5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48147" name="Group 18">
                <a:extLst>
                  <a:ext uri="{FF2B5EF4-FFF2-40B4-BE49-F238E27FC236}">
                    <a16:creationId xmlns:a16="http://schemas.microsoft.com/office/drawing/2014/main" id="{260E3329-04F6-4E41-BDC0-2B5168693D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48149" name="Text Box 21">
                  <a:extLst>
                    <a:ext uri="{FF2B5EF4-FFF2-40B4-BE49-F238E27FC236}">
                      <a16:creationId xmlns:a16="http://schemas.microsoft.com/office/drawing/2014/main" id="{74CAEB77-1037-4E7C-A56F-7144C5CDBD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48150" name="Group 22">
                  <a:extLst>
                    <a:ext uri="{FF2B5EF4-FFF2-40B4-BE49-F238E27FC236}">
                      <a16:creationId xmlns:a16="http://schemas.microsoft.com/office/drawing/2014/main" id="{91AB13C6-FADC-41E1-9C16-50B36EB87A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48151" name="Line 23">
                    <a:extLst>
                      <a:ext uri="{FF2B5EF4-FFF2-40B4-BE49-F238E27FC236}">
                        <a16:creationId xmlns:a16="http://schemas.microsoft.com/office/drawing/2014/main" id="{26120F17-FBF0-4BE4-AFC6-584F5776AD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8152" name="Line 24">
                    <a:extLst>
                      <a:ext uri="{FF2B5EF4-FFF2-40B4-BE49-F238E27FC236}">
                        <a16:creationId xmlns:a16="http://schemas.microsoft.com/office/drawing/2014/main" id="{F5A30DDF-F1F2-44E5-ADF6-EA5F7C75A5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8153" name="Line 25">
                    <a:extLst>
                      <a:ext uri="{FF2B5EF4-FFF2-40B4-BE49-F238E27FC236}">
                        <a16:creationId xmlns:a16="http://schemas.microsoft.com/office/drawing/2014/main" id="{A6C48408-00C1-438C-8860-33545EBBAC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8154" name="Line 26">
                    <a:extLst>
                      <a:ext uri="{FF2B5EF4-FFF2-40B4-BE49-F238E27FC236}">
                        <a16:creationId xmlns:a16="http://schemas.microsoft.com/office/drawing/2014/main" id="{49F17DEE-3644-46A0-8C9E-C742CD8E04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8155" name="Line 27">
                    <a:extLst>
                      <a:ext uri="{FF2B5EF4-FFF2-40B4-BE49-F238E27FC236}">
                        <a16:creationId xmlns:a16="http://schemas.microsoft.com/office/drawing/2014/main" id="{2B9D8A5A-1768-4748-8DE4-6E9B74A757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48156" name="Line 28">
                    <a:extLst>
                      <a:ext uri="{FF2B5EF4-FFF2-40B4-BE49-F238E27FC236}">
                        <a16:creationId xmlns:a16="http://schemas.microsoft.com/office/drawing/2014/main" id="{1349CDF5-B7D0-4D5A-A2BD-0D3DAD14348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8148" name="Text Box 29">
                <a:extLst>
                  <a:ext uri="{FF2B5EF4-FFF2-40B4-BE49-F238E27FC236}">
                    <a16:creationId xmlns:a16="http://schemas.microsoft.com/office/drawing/2014/main" id="{53CBDE45-6FAD-4A1B-9620-BFDDED9EAC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8131" name="Text Box 4">
            <a:extLst>
              <a:ext uri="{FF2B5EF4-FFF2-40B4-BE49-F238E27FC236}">
                <a16:creationId xmlns:a16="http://schemas.microsoft.com/office/drawing/2014/main" id="{3915C0DD-3872-4C85-9775-0238E5576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845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8000"/>
                </a:solidFill>
                <a:latin typeface="Tahoma" panose="020B0604030504040204" pitchFamily="34" charset="0"/>
              </a:rPr>
              <a:t>Keywords: Reliability, Flow control, Error correction</a:t>
            </a:r>
          </a:p>
        </p:txBody>
      </p:sp>
      <p:sp>
        <p:nvSpPr>
          <p:cNvPr id="160798" name="Rectangle 30">
            <a:extLst>
              <a:ext uri="{FF2B5EF4-FFF2-40B4-BE49-F238E27FC236}">
                <a16:creationId xmlns:a16="http://schemas.microsoft.com/office/drawing/2014/main" id="{AF241539-073E-4AAA-99D1-856B83953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33375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Layer 4:  The Transport Layer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5E9EA325-8241-4E71-8AF5-3B47F2C20CFB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07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9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402A7527-8567-43C5-BFFC-D91ADB6FB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Layer 4:  The Transport Layer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63380A9-62C3-43A1-8659-51CDEC0D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773238"/>
            <a:ext cx="8532812" cy="445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segments and reassembles data into a data stream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concerned with how reliable transport over an internetwork is accomplished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 u="sng">
                <a:latin typeface="Tahoma" panose="020B0604030504040204" pitchFamily="34" charset="0"/>
              </a:rPr>
              <a:t>responsible for reliable network communication between end nodes and provides mechanisms for the establishment, maintenance, and termination of virtual circuits, transport fault detection and recovery, and information flow control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>
            <a:extLst>
              <a:ext uri="{FF2B5EF4-FFF2-40B4-BE49-F238E27FC236}">
                <a16:creationId xmlns:a16="http://schemas.microsoft.com/office/drawing/2014/main" id="{6B2D256B-F7B2-40D3-A440-7D5307513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00213"/>
            <a:ext cx="7632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anose="020B0604030504040204" pitchFamily="34" charset="0"/>
              </a:rPr>
              <a:t>Keywords: Dialog and Conversations</a:t>
            </a:r>
          </a:p>
        </p:txBody>
      </p:sp>
      <p:grpSp>
        <p:nvGrpSpPr>
          <p:cNvPr id="50179" name="Group 4">
            <a:extLst>
              <a:ext uri="{FF2B5EF4-FFF2-40B4-BE49-F238E27FC236}">
                <a16:creationId xmlns:a16="http://schemas.microsoft.com/office/drawing/2014/main" id="{BB1272C7-918B-4504-BC39-2B97513AC212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50192" name="Group 5">
              <a:extLst>
                <a:ext uri="{FF2B5EF4-FFF2-40B4-BE49-F238E27FC236}">
                  <a16:creationId xmlns:a16="http://schemas.microsoft.com/office/drawing/2014/main" id="{95EEB3DB-7D29-4E06-A186-0FE9EA81D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50205" name="Line 6">
                <a:extLst>
                  <a:ext uri="{FF2B5EF4-FFF2-40B4-BE49-F238E27FC236}">
                    <a16:creationId xmlns:a16="http://schemas.microsoft.com/office/drawing/2014/main" id="{10721D53-8E83-4259-B034-1C34258E0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06" name="Line 7">
                <a:extLst>
                  <a:ext uri="{FF2B5EF4-FFF2-40B4-BE49-F238E27FC236}">
                    <a16:creationId xmlns:a16="http://schemas.microsoft.com/office/drawing/2014/main" id="{D4724EF5-A172-4AAA-A15C-4A4AB3594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07" name="Line 8">
                <a:extLst>
                  <a:ext uri="{FF2B5EF4-FFF2-40B4-BE49-F238E27FC236}">
                    <a16:creationId xmlns:a16="http://schemas.microsoft.com/office/drawing/2014/main" id="{EB5E77CC-6A3C-4EF8-A82D-6150EAEA7E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08" name="Line 9">
                <a:extLst>
                  <a:ext uri="{FF2B5EF4-FFF2-40B4-BE49-F238E27FC236}">
                    <a16:creationId xmlns:a16="http://schemas.microsoft.com/office/drawing/2014/main" id="{AA7D6C73-B5BC-4744-AB7B-031A304BF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09" name="Line 10">
                <a:extLst>
                  <a:ext uri="{FF2B5EF4-FFF2-40B4-BE49-F238E27FC236}">
                    <a16:creationId xmlns:a16="http://schemas.microsoft.com/office/drawing/2014/main" id="{84B7F21C-A131-4999-B378-5ABDE6424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10" name="Line 11">
                <a:extLst>
                  <a:ext uri="{FF2B5EF4-FFF2-40B4-BE49-F238E27FC236}">
                    <a16:creationId xmlns:a16="http://schemas.microsoft.com/office/drawing/2014/main" id="{17FE9F3A-B89A-4F9A-99D8-C2896D7EAC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11" name="Line 12">
                <a:extLst>
                  <a:ext uri="{FF2B5EF4-FFF2-40B4-BE49-F238E27FC236}">
                    <a16:creationId xmlns:a16="http://schemas.microsoft.com/office/drawing/2014/main" id="{A4052F30-B060-4D4D-8B05-2C9184DCC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0212" name="Text Box 13">
                <a:extLst>
                  <a:ext uri="{FF2B5EF4-FFF2-40B4-BE49-F238E27FC236}">
                    <a16:creationId xmlns:a16="http://schemas.microsoft.com/office/drawing/2014/main" id="{B78A11A0-0CA7-4F70-9ADA-C8A4821DE0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50193" name="Text Box 14">
              <a:extLst>
                <a:ext uri="{FF2B5EF4-FFF2-40B4-BE49-F238E27FC236}">
                  <a16:creationId xmlns:a16="http://schemas.microsoft.com/office/drawing/2014/main" id="{649054F5-E8EF-476E-89BF-1548AEBD0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50194" name="Group 15">
              <a:extLst>
                <a:ext uri="{FF2B5EF4-FFF2-40B4-BE49-F238E27FC236}">
                  <a16:creationId xmlns:a16="http://schemas.microsoft.com/office/drawing/2014/main" id="{E647AA22-9EB6-4064-806B-CE9EB51D39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50195" name="Group 16">
                <a:extLst>
                  <a:ext uri="{FF2B5EF4-FFF2-40B4-BE49-F238E27FC236}">
                    <a16:creationId xmlns:a16="http://schemas.microsoft.com/office/drawing/2014/main" id="{E51287CD-B2FB-4607-BA5B-E62D5D383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50197" name="Text Box 19">
                  <a:extLst>
                    <a:ext uri="{FF2B5EF4-FFF2-40B4-BE49-F238E27FC236}">
                      <a16:creationId xmlns:a16="http://schemas.microsoft.com/office/drawing/2014/main" id="{B6D9F479-C188-4E3C-AFFC-0486C4A944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50198" name="Group 20">
                  <a:extLst>
                    <a:ext uri="{FF2B5EF4-FFF2-40B4-BE49-F238E27FC236}">
                      <a16:creationId xmlns:a16="http://schemas.microsoft.com/office/drawing/2014/main" id="{8EA9166E-B2A4-455D-BBF4-19A57D2C89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50199" name="Line 21">
                    <a:extLst>
                      <a:ext uri="{FF2B5EF4-FFF2-40B4-BE49-F238E27FC236}">
                        <a16:creationId xmlns:a16="http://schemas.microsoft.com/office/drawing/2014/main" id="{9D33152A-4AAB-4FCD-8662-3479B1C8E2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0200" name="Line 22">
                    <a:extLst>
                      <a:ext uri="{FF2B5EF4-FFF2-40B4-BE49-F238E27FC236}">
                        <a16:creationId xmlns:a16="http://schemas.microsoft.com/office/drawing/2014/main" id="{05A6072F-F928-4CE2-82CD-7D994388429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0201" name="Line 23">
                    <a:extLst>
                      <a:ext uri="{FF2B5EF4-FFF2-40B4-BE49-F238E27FC236}">
                        <a16:creationId xmlns:a16="http://schemas.microsoft.com/office/drawing/2014/main" id="{E3973445-C66F-4E2A-8989-7AE405A6B7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0202" name="Line 24">
                    <a:extLst>
                      <a:ext uri="{FF2B5EF4-FFF2-40B4-BE49-F238E27FC236}">
                        <a16:creationId xmlns:a16="http://schemas.microsoft.com/office/drawing/2014/main" id="{FFA7984D-FC45-4CDA-901A-B0B86C6108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0203" name="Line 25">
                    <a:extLst>
                      <a:ext uri="{FF2B5EF4-FFF2-40B4-BE49-F238E27FC236}">
                        <a16:creationId xmlns:a16="http://schemas.microsoft.com/office/drawing/2014/main" id="{773F5180-4228-457C-A44C-6C8EBF38E8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0204" name="Line 26">
                    <a:extLst>
                      <a:ext uri="{FF2B5EF4-FFF2-40B4-BE49-F238E27FC236}">
                        <a16:creationId xmlns:a16="http://schemas.microsoft.com/office/drawing/2014/main" id="{ED8BBC1E-0A1F-4DC0-80D6-BC665ED761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196" name="Text Box 27">
                <a:extLst>
                  <a:ext uri="{FF2B5EF4-FFF2-40B4-BE49-F238E27FC236}">
                    <a16:creationId xmlns:a16="http://schemas.microsoft.com/office/drawing/2014/main" id="{7F33DE98-ECE4-41D1-AC76-66116C5B00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56732" name="Rectangle 28">
            <a:extLst>
              <a:ext uri="{FF2B5EF4-FFF2-40B4-BE49-F238E27FC236}">
                <a16:creationId xmlns:a16="http://schemas.microsoft.com/office/drawing/2014/main" id="{4F444181-7098-4890-B939-A0E020EFD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33375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200">
                <a:latin typeface="Tahoma" panose="020B0604030504040204" pitchFamily="34" charset="0"/>
              </a:rPr>
              <a:t>Layer 5:  The Session Layer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A0DFC87-4561-49AE-8043-E60DD63492F8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67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3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>
            <a:extLst>
              <a:ext uri="{FF2B5EF4-FFF2-40B4-BE49-F238E27FC236}">
                <a16:creationId xmlns:a16="http://schemas.microsoft.com/office/drawing/2014/main" id="{394BB596-3D5B-4203-B01F-54829FF06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200">
                <a:latin typeface="Tahoma" panose="020B0604030504040204" pitchFamily="34" charset="0"/>
              </a:rPr>
              <a:t>Layer 5:  The Session Layer</a:t>
            </a:r>
          </a:p>
        </p:txBody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87732E25-2BD6-4492-99F6-75DE1BD53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785938"/>
            <a:ext cx="87153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establishes, manages, and terminates sessions between communicating hosts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synchronizes dialog between presentation layer entities and manages their data exchange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offers provisions for efficient data transfer, class of service, and exception reporting of session, presentation, and application layer problems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 u="sng">
                <a:latin typeface="Tahoma" panose="020B0604030504040204" pitchFamily="34" charset="0"/>
              </a:rPr>
              <a:t>manages data exchange between presentation layer entities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587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4" grpId="0" autoUpdateAnimBg="0"/>
      <p:bldP spid="458755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>
            <a:extLst>
              <a:ext uri="{FF2B5EF4-FFF2-40B4-BE49-F238E27FC236}">
                <a16:creationId xmlns:a16="http://schemas.microsoft.com/office/drawing/2014/main" id="{51D32B9D-ABA4-4F59-B701-0C0B4BBE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7704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anose="020B0604030504040204" pitchFamily="34" charset="0"/>
              </a:rPr>
              <a:t>Keywords: Common Format</a:t>
            </a:r>
          </a:p>
        </p:txBody>
      </p:sp>
      <p:grpSp>
        <p:nvGrpSpPr>
          <p:cNvPr id="52227" name="Group 4">
            <a:extLst>
              <a:ext uri="{FF2B5EF4-FFF2-40B4-BE49-F238E27FC236}">
                <a16:creationId xmlns:a16="http://schemas.microsoft.com/office/drawing/2014/main" id="{63F5A966-745A-49DC-BC2E-44060D04E17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773238"/>
            <a:ext cx="8493125" cy="4429125"/>
            <a:chOff x="336" y="1071"/>
            <a:chExt cx="5350" cy="2790"/>
          </a:xfrm>
        </p:grpSpPr>
        <p:grpSp>
          <p:nvGrpSpPr>
            <p:cNvPr id="52240" name="Group 5">
              <a:extLst>
                <a:ext uri="{FF2B5EF4-FFF2-40B4-BE49-F238E27FC236}">
                  <a16:creationId xmlns:a16="http://schemas.microsoft.com/office/drawing/2014/main" id="{9FEF87B2-E0BC-479B-9DC3-E7C5D28F81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52253" name="Line 6">
                <a:extLst>
                  <a:ext uri="{FF2B5EF4-FFF2-40B4-BE49-F238E27FC236}">
                    <a16:creationId xmlns:a16="http://schemas.microsoft.com/office/drawing/2014/main" id="{3727C396-5A6C-4AB9-8A49-C46BA6C63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4" name="Line 7">
                <a:extLst>
                  <a:ext uri="{FF2B5EF4-FFF2-40B4-BE49-F238E27FC236}">
                    <a16:creationId xmlns:a16="http://schemas.microsoft.com/office/drawing/2014/main" id="{891AA961-D97B-4870-A19D-0B3EC6A78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5" name="Line 8">
                <a:extLst>
                  <a:ext uri="{FF2B5EF4-FFF2-40B4-BE49-F238E27FC236}">
                    <a16:creationId xmlns:a16="http://schemas.microsoft.com/office/drawing/2014/main" id="{2B60561D-679C-4FB1-9D78-981F1C160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6" name="Line 9">
                <a:extLst>
                  <a:ext uri="{FF2B5EF4-FFF2-40B4-BE49-F238E27FC236}">
                    <a16:creationId xmlns:a16="http://schemas.microsoft.com/office/drawing/2014/main" id="{8014C199-21F3-4376-A152-AF4BB1F1A8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7" name="Line 10">
                <a:extLst>
                  <a:ext uri="{FF2B5EF4-FFF2-40B4-BE49-F238E27FC236}">
                    <a16:creationId xmlns:a16="http://schemas.microsoft.com/office/drawing/2014/main" id="{DD4494EF-BF44-4AB5-A8AE-E3091F708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8" name="Line 11">
                <a:extLst>
                  <a:ext uri="{FF2B5EF4-FFF2-40B4-BE49-F238E27FC236}">
                    <a16:creationId xmlns:a16="http://schemas.microsoft.com/office/drawing/2014/main" id="{F290E242-0ADE-408B-BEA0-0C508A2E7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59" name="Line 12">
                <a:extLst>
                  <a:ext uri="{FF2B5EF4-FFF2-40B4-BE49-F238E27FC236}">
                    <a16:creationId xmlns:a16="http://schemas.microsoft.com/office/drawing/2014/main" id="{1263DB77-43D3-4EA8-9FC3-851C677A2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2260" name="Text Box 13">
                <a:extLst>
                  <a:ext uri="{FF2B5EF4-FFF2-40B4-BE49-F238E27FC236}">
                    <a16:creationId xmlns:a16="http://schemas.microsoft.com/office/drawing/2014/main" id="{1919AE90-300E-4E76-8BE7-69D3A42FE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52241" name="Text Box 14">
              <a:extLst>
                <a:ext uri="{FF2B5EF4-FFF2-40B4-BE49-F238E27FC236}">
                  <a16:creationId xmlns:a16="http://schemas.microsoft.com/office/drawing/2014/main" id="{F7513A96-6214-45C4-9C28-08B69B3B9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52242" name="Group 15">
              <a:extLst>
                <a:ext uri="{FF2B5EF4-FFF2-40B4-BE49-F238E27FC236}">
                  <a16:creationId xmlns:a16="http://schemas.microsoft.com/office/drawing/2014/main" id="{0DCD3438-5CB6-4191-8C01-80DA8292B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52243" name="Group 16">
                <a:extLst>
                  <a:ext uri="{FF2B5EF4-FFF2-40B4-BE49-F238E27FC236}">
                    <a16:creationId xmlns:a16="http://schemas.microsoft.com/office/drawing/2014/main" id="{866EA082-2BEA-40E5-8EBF-E293BF0FC3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52245" name="Text Box 19">
                  <a:extLst>
                    <a:ext uri="{FF2B5EF4-FFF2-40B4-BE49-F238E27FC236}">
                      <a16:creationId xmlns:a16="http://schemas.microsoft.com/office/drawing/2014/main" id="{2AC14764-9F01-4520-B2EE-ED5372F882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52246" name="Group 20">
                  <a:extLst>
                    <a:ext uri="{FF2B5EF4-FFF2-40B4-BE49-F238E27FC236}">
                      <a16:creationId xmlns:a16="http://schemas.microsoft.com/office/drawing/2014/main" id="{D284C53B-A49D-4846-A060-322C26EA2E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52247" name="Line 21">
                    <a:extLst>
                      <a:ext uri="{FF2B5EF4-FFF2-40B4-BE49-F238E27FC236}">
                        <a16:creationId xmlns:a16="http://schemas.microsoft.com/office/drawing/2014/main" id="{0343C6F7-B2C3-42F8-B0C5-5F94C65FCC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2248" name="Line 22">
                    <a:extLst>
                      <a:ext uri="{FF2B5EF4-FFF2-40B4-BE49-F238E27FC236}">
                        <a16:creationId xmlns:a16="http://schemas.microsoft.com/office/drawing/2014/main" id="{ABEC5E54-DA24-4338-ACF4-0D883C38DD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2249" name="Line 23">
                    <a:extLst>
                      <a:ext uri="{FF2B5EF4-FFF2-40B4-BE49-F238E27FC236}">
                        <a16:creationId xmlns:a16="http://schemas.microsoft.com/office/drawing/2014/main" id="{310DF8C4-8154-41A8-A8B3-D5DCE86325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2250" name="Line 24">
                    <a:extLst>
                      <a:ext uri="{FF2B5EF4-FFF2-40B4-BE49-F238E27FC236}">
                        <a16:creationId xmlns:a16="http://schemas.microsoft.com/office/drawing/2014/main" id="{B8CE608D-1894-42B7-809B-74BC304474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2251" name="Line 25">
                    <a:extLst>
                      <a:ext uri="{FF2B5EF4-FFF2-40B4-BE49-F238E27FC236}">
                        <a16:creationId xmlns:a16="http://schemas.microsoft.com/office/drawing/2014/main" id="{91078C49-C1D3-4D70-B798-B647C7FDC3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2252" name="Line 26">
                    <a:extLst>
                      <a:ext uri="{FF2B5EF4-FFF2-40B4-BE49-F238E27FC236}">
                        <a16:creationId xmlns:a16="http://schemas.microsoft.com/office/drawing/2014/main" id="{1F61B072-24D7-4117-8DAB-323B36ED0A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2244" name="Text Box 27">
                <a:extLst>
                  <a:ext uri="{FF2B5EF4-FFF2-40B4-BE49-F238E27FC236}">
                    <a16:creationId xmlns:a16="http://schemas.microsoft.com/office/drawing/2014/main" id="{9EC0C371-2B7C-4110-8E8D-645826953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36252" name="Rectangle 28">
            <a:extLst>
              <a:ext uri="{FF2B5EF4-FFF2-40B4-BE49-F238E27FC236}">
                <a16:creationId xmlns:a16="http://schemas.microsoft.com/office/drawing/2014/main" id="{9E637EAF-5043-4316-A29D-C38BF1A72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Layer6:  The Presentation Layer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D4D3A10B-E03E-456B-BB58-4D82A3AD455C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2428875"/>
          <a:ext cx="4143375" cy="36433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62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5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>
            <a:extLst>
              <a:ext uri="{FF2B5EF4-FFF2-40B4-BE49-F238E27FC236}">
                <a16:creationId xmlns:a16="http://schemas.microsoft.com/office/drawing/2014/main" id="{68C66676-B82E-456B-A958-AC8628094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latin typeface="Tahoma" panose="020B0604030504040204" pitchFamily="34" charset="0"/>
              </a:rPr>
              <a:t>Layer6:  The Presentation Layer</a:t>
            </a:r>
          </a:p>
        </p:txBody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id="{DA1B4AA4-54A9-4C96-8A2F-32C004DBC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44675"/>
            <a:ext cx="85328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ensures that information sent by the application layer of one system is readable by the application layer of another system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translates between multiple data representation formats by using a common data representation format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 u="sng">
                <a:latin typeface="Tahoma" panose="020B0604030504040204" pitchFamily="34" charset="0"/>
              </a:rPr>
              <a:t>concerned with data structures and negotiation of data transfer syntax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responsible for compression and encryption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82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4" grpId="0" autoUpdateAnimBg="0"/>
      <p:bldP spid="43827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>
            <a:extLst>
              <a:ext uri="{FF2B5EF4-FFF2-40B4-BE49-F238E27FC236}">
                <a16:creationId xmlns:a16="http://schemas.microsoft.com/office/drawing/2014/main" id="{62548EB9-9ABC-4C3C-9626-C4B6459C3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34559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8000"/>
                </a:solidFill>
                <a:latin typeface="Tahoma" panose="020B0604030504040204" pitchFamily="34" charset="0"/>
              </a:rPr>
              <a:t>Keyword: Browser</a:t>
            </a:r>
          </a:p>
        </p:txBody>
      </p:sp>
      <p:grpSp>
        <p:nvGrpSpPr>
          <p:cNvPr id="54275" name="Group 4">
            <a:extLst>
              <a:ext uri="{FF2B5EF4-FFF2-40B4-BE49-F238E27FC236}">
                <a16:creationId xmlns:a16="http://schemas.microsoft.com/office/drawing/2014/main" id="{A8D96B5B-7617-4172-8152-50B554D36C09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8493125" cy="4429125"/>
            <a:chOff x="336" y="1071"/>
            <a:chExt cx="5350" cy="2790"/>
          </a:xfrm>
        </p:grpSpPr>
        <p:grpSp>
          <p:nvGrpSpPr>
            <p:cNvPr id="54288" name="Group 5">
              <a:extLst>
                <a:ext uri="{FF2B5EF4-FFF2-40B4-BE49-F238E27FC236}">
                  <a16:creationId xmlns:a16="http://schemas.microsoft.com/office/drawing/2014/main" id="{1B00DA66-9816-4707-A038-7DAFC38E9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1389"/>
              <a:ext cx="2352" cy="2451"/>
              <a:chOff x="3600" y="1419"/>
              <a:chExt cx="2160" cy="2451"/>
            </a:xfrm>
          </p:grpSpPr>
          <p:sp>
            <p:nvSpPr>
              <p:cNvPr id="54301" name="Line 6">
                <a:extLst>
                  <a:ext uri="{FF2B5EF4-FFF2-40B4-BE49-F238E27FC236}">
                    <a16:creationId xmlns:a16="http://schemas.microsoft.com/office/drawing/2014/main" id="{6A3D271C-D005-4986-BDE7-611C517B4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2" name="Line 7">
                <a:extLst>
                  <a:ext uri="{FF2B5EF4-FFF2-40B4-BE49-F238E27FC236}">
                    <a16:creationId xmlns:a16="http://schemas.microsoft.com/office/drawing/2014/main" id="{F1EBF8AE-AC17-4022-947F-09B95C49E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0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3" name="Line 8">
                <a:extLst>
                  <a:ext uri="{FF2B5EF4-FFF2-40B4-BE49-F238E27FC236}">
                    <a16:creationId xmlns:a16="http://schemas.microsoft.com/office/drawing/2014/main" id="{62F60433-1D42-42B6-A5E5-2113F4E73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40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4" name="Line 9">
                <a:extLst>
                  <a:ext uri="{FF2B5EF4-FFF2-40B4-BE49-F238E27FC236}">
                    <a16:creationId xmlns:a16="http://schemas.microsoft.com/office/drawing/2014/main" id="{45B241D3-4948-485E-A117-6E1D8E0F6A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5" name="Line 10">
                <a:extLst>
                  <a:ext uri="{FF2B5EF4-FFF2-40B4-BE49-F238E27FC236}">
                    <a16:creationId xmlns:a16="http://schemas.microsoft.com/office/drawing/2014/main" id="{EEB4EB87-0CA0-49DD-ABE9-DF07E6871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0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6" name="Line 11">
                <a:extLst>
                  <a:ext uri="{FF2B5EF4-FFF2-40B4-BE49-F238E27FC236}">
                    <a16:creationId xmlns:a16="http://schemas.microsoft.com/office/drawing/2014/main" id="{E275E52F-ED88-46F8-B2E2-FED8DD4E3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3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7" name="Line 12">
                <a:extLst>
                  <a:ext uri="{FF2B5EF4-FFF2-40B4-BE49-F238E27FC236}">
                    <a16:creationId xmlns:a16="http://schemas.microsoft.com/office/drawing/2014/main" id="{723EC795-83F1-4997-840D-A550E076A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308" name="Text Box 13">
                <a:extLst>
                  <a:ext uri="{FF2B5EF4-FFF2-40B4-BE49-F238E27FC236}">
                    <a16:creationId xmlns:a16="http://schemas.microsoft.com/office/drawing/2014/main" id="{FC68F3CD-DC59-4603-AA23-D7C74B91BF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419"/>
                <a:ext cx="1728" cy="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182880" bIns="18288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User interface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  <a:spcAft>
                    <a:spcPct val="25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Data presentation and encryption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40000"/>
                  </a:spcBef>
                  <a:spcAft>
                    <a:spcPct val="40000"/>
                  </a:spcAft>
                </a:pPr>
                <a:r>
                  <a:rPr lang="en-US" altLang="zh-CN">
                    <a:latin typeface="Tahoma" panose="020B0604030504040204" pitchFamily="34" charset="0"/>
                  </a:rPr>
                  <a:t>Inter-host connection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2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End-to-end connections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Addresses and best path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Access to media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75000"/>
                  </a:spcBef>
                </a:pPr>
                <a:r>
                  <a:rPr lang="en-US" altLang="zh-CN">
                    <a:latin typeface="Tahoma" panose="020B0604030504040204" pitchFamily="34" charset="0"/>
                  </a:rPr>
                  <a:t>Binary transmission</a:t>
                </a:r>
              </a:p>
            </p:txBody>
          </p:sp>
        </p:grpSp>
        <p:sp>
          <p:nvSpPr>
            <p:cNvPr id="54289" name="Text Box 14">
              <a:extLst>
                <a:ext uri="{FF2B5EF4-FFF2-40B4-BE49-F238E27FC236}">
                  <a16:creationId xmlns:a16="http://schemas.microsoft.com/office/drawing/2014/main" id="{A505F09B-E540-4C42-863F-33B140167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71"/>
              <a:ext cx="39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altLang="zh-CN" sz="2400" b="1">
                <a:latin typeface="Tahoma" panose="020B0604030504040204" pitchFamily="34" charset="0"/>
              </a:endParaRPr>
            </a:p>
          </p:txBody>
        </p:sp>
        <p:grpSp>
          <p:nvGrpSpPr>
            <p:cNvPr id="54290" name="Group 15">
              <a:extLst>
                <a:ext uri="{FF2B5EF4-FFF2-40B4-BE49-F238E27FC236}">
                  <a16:creationId xmlns:a16="http://schemas.microsoft.com/office/drawing/2014/main" id="{6717E19D-318C-4589-B669-1D743797E3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503"/>
              <a:ext cx="2976" cy="2358"/>
              <a:chOff x="240" y="1728"/>
              <a:chExt cx="2976" cy="2358"/>
            </a:xfrm>
          </p:grpSpPr>
          <p:grpSp>
            <p:nvGrpSpPr>
              <p:cNvPr id="54291" name="Group 16">
                <a:extLst>
                  <a:ext uri="{FF2B5EF4-FFF2-40B4-BE49-F238E27FC236}">
                    <a16:creationId xmlns:a16="http://schemas.microsoft.com/office/drawing/2014/main" id="{A6F1689B-B21F-4B31-A41E-0F38EC997E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776"/>
                <a:ext cx="2688" cy="2300"/>
                <a:chOff x="864" y="1536"/>
                <a:chExt cx="2688" cy="2300"/>
              </a:xfrm>
            </p:grpSpPr>
            <p:sp>
              <p:nvSpPr>
                <p:cNvPr id="54293" name="Text Box 19">
                  <a:extLst>
                    <a:ext uri="{FF2B5EF4-FFF2-40B4-BE49-F238E27FC236}">
                      <a16:creationId xmlns:a16="http://schemas.microsoft.com/office/drawing/2014/main" id="{723FCFF8-6FF9-47DA-87AB-F37E81C0E7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1536"/>
                  <a:ext cx="2688" cy="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Application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Presentation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Session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Transport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Network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Data Link</a:t>
                  </a:r>
                </a:p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2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Physical</a:t>
                  </a:r>
                </a:p>
              </p:txBody>
            </p:sp>
            <p:grpSp>
              <p:nvGrpSpPr>
                <p:cNvPr id="54294" name="Group 20">
                  <a:extLst>
                    <a:ext uri="{FF2B5EF4-FFF2-40B4-BE49-F238E27FC236}">
                      <a16:creationId xmlns:a16="http://schemas.microsoft.com/office/drawing/2014/main" id="{4FC8B8DD-8D61-4879-B9B6-911C883A3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0" y="1872"/>
                  <a:ext cx="2592" cy="1680"/>
                  <a:chOff x="960" y="1872"/>
                  <a:chExt cx="2592" cy="1680"/>
                </a:xfrm>
              </p:grpSpPr>
              <p:sp>
                <p:nvSpPr>
                  <p:cNvPr id="54295" name="Line 21">
                    <a:extLst>
                      <a:ext uri="{FF2B5EF4-FFF2-40B4-BE49-F238E27FC236}">
                        <a16:creationId xmlns:a16="http://schemas.microsoft.com/office/drawing/2014/main" id="{9888DF34-27BC-407B-89AA-EC1D4614EF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187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4296" name="Line 22">
                    <a:extLst>
                      <a:ext uri="{FF2B5EF4-FFF2-40B4-BE49-F238E27FC236}">
                        <a16:creationId xmlns:a16="http://schemas.microsoft.com/office/drawing/2014/main" id="{F07C7761-7EF5-453F-A8EF-B1D5FE84F5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20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4297" name="Line 23">
                    <a:extLst>
                      <a:ext uri="{FF2B5EF4-FFF2-40B4-BE49-F238E27FC236}">
                        <a16:creationId xmlns:a16="http://schemas.microsoft.com/office/drawing/2014/main" id="{182DDE80-028D-4F10-A4F7-0964AA298C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544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4298" name="Line 24">
                    <a:extLst>
                      <a:ext uri="{FF2B5EF4-FFF2-40B4-BE49-F238E27FC236}">
                        <a16:creationId xmlns:a16="http://schemas.microsoft.com/office/drawing/2014/main" id="{CE821238-4CB9-4A35-BC10-86336EB94C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2880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4299" name="Line 25">
                    <a:extLst>
                      <a:ext uri="{FF2B5EF4-FFF2-40B4-BE49-F238E27FC236}">
                        <a16:creationId xmlns:a16="http://schemas.microsoft.com/office/drawing/2014/main" id="{33E3B7E9-B2B6-43B1-B59D-00A449AD13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168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  <p:sp>
                <p:nvSpPr>
                  <p:cNvPr id="54300" name="Line 26">
                    <a:extLst>
                      <a:ext uri="{FF2B5EF4-FFF2-40B4-BE49-F238E27FC236}">
                        <a16:creationId xmlns:a16="http://schemas.microsoft.com/office/drawing/2014/main" id="{BB863FE5-30DB-478B-BF92-9C0F061C6E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0" y="3552"/>
                    <a:ext cx="259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4292" name="Text Box 27">
                <a:extLst>
                  <a:ext uri="{FF2B5EF4-FFF2-40B4-BE49-F238E27FC236}">
                    <a16:creationId xmlns:a16="http://schemas.microsoft.com/office/drawing/2014/main" id="{4EC84DE8-D967-4CBE-A22C-F62FBB879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" y="1728"/>
                <a:ext cx="384" cy="2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7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6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5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4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3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2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zh-CN" altLang="en-US" sz="2400" b="1">
                    <a:latin typeface="Tahoma" panose="020B0604030504040204" pitchFamily="34" charset="0"/>
                  </a:rPr>
                  <a:t>1</a:t>
                </a:r>
              </a:p>
            </p:txBody>
          </p:sp>
        </p:grpSp>
      </p:grpSp>
      <p:sp>
        <p:nvSpPr>
          <p:cNvPr id="420892" name="Rectangle 28">
            <a:extLst>
              <a:ext uri="{FF2B5EF4-FFF2-40B4-BE49-F238E27FC236}">
                <a16:creationId xmlns:a16="http://schemas.microsoft.com/office/drawing/2014/main" id="{48AB961B-BCC9-4BE2-AFBE-1AC4FB9CC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200">
                <a:latin typeface="Tahoma" panose="020B0604030504040204" pitchFamily="34" charset="0"/>
              </a:rPr>
              <a:t>Layer 7:  The Application Layer 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21218C1-C366-459A-BAA8-B193D102DC0E}"/>
              </a:ext>
            </a:extLst>
          </p:cNvPr>
          <p:cNvGraphicFramePr>
            <a:graphicFrameLocks noGrp="1"/>
          </p:cNvGraphicFramePr>
          <p:nvPr/>
        </p:nvGraphicFramePr>
        <p:xfrm>
          <a:off x="928688" y="2286000"/>
          <a:ext cx="4143375" cy="37147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Application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Presentation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Session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Transport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Network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Data Link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kern="1200" dirty="0">
                          <a:latin typeface="Arial" pitchFamily="34" charset="0"/>
                          <a:cs typeface="Arial" pitchFamily="34" charset="0"/>
                        </a:rPr>
                        <a:t>Physical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39" marR="91439" marT="45724" marB="45724">
                    <a:gradFill>
                      <a:gsLst>
                        <a:gs pos="0">
                          <a:srgbClr val="DDEBCF"/>
                        </a:gs>
                        <a:gs pos="50000">
                          <a:srgbClr val="9CB86E"/>
                        </a:gs>
                        <a:gs pos="100000">
                          <a:srgbClr val="156B1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08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9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>
            <a:extLst>
              <a:ext uri="{FF2B5EF4-FFF2-40B4-BE49-F238E27FC236}">
                <a16:creationId xmlns:a16="http://schemas.microsoft.com/office/drawing/2014/main" id="{7C5A493C-4D37-4DC9-AD81-0DE9EA375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481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3600">
                <a:latin typeface="Tahoma" panose="020B0604030504040204" pitchFamily="34" charset="0"/>
              </a:rPr>
              <a:t>Layer 7:  The Application Layer </a:t>
            </a:r>
          </a:p>
        </p:txBody>
      </p:sp>
      <p:sp>
        <p:nvSpPr>
          <p:cNvPr id="422915" name="Rectangle 3">
            <a:extLst>
              <a:ext uri="{FF2B5EF4-FFF2-40B4-BE49-F238E27FC236}">
                <a16:creationId xmlns:a16="http://schemas.microsoft.com/office/drawing/2014/main" id="{015A3CCB-3062-414A-9D8D-CA54EDFBA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714500"/>
            <a:ext cx="85725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4025" indent="-4540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closest to the user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provides network services to user applications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95000"/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does not provide services to any other OSI layer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229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2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2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42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14" grpId="0" autoUpdateAnimBg="0"/>
      <p:bldP spid="422915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6">
            <a:extLst>
              <a:ext uri="{FF2B5EF4-FFF2-40B4-BE49-F238E27FC236}">
                <a16:creationId xmlns:a16="http://schemas.microsoft.com/office/drawing/2014/main" id="{B6E4CCC9-0577-453B-9E75-8329B513D9E5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700213"/>
            <a:ext cx="6894513" cy="4392612"/>
            <a:chOff x="864" y="192"/>
            <a:chExt cx="4416" cy="3882"/>
          </a:xfrm>
        </p:grpSpPr>
        <p:pic>
          <p:nvPicPr>
            <p:cNvPr id="56324" name="Picture 4" descr="osi_tcp">
              <a:extLst>
                <a:ext uri="{FF2B5EF4-FFF2-40B4-BE49-F238E27FC236}">
                  <a16:creationId xmlns:a16="http://schemas.microsoft.com/office/drawing/2014/main" id="{0A869EF4-FA76-4B4D-891D-6DF928A71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92"/>
              <a:ext cx="4416" cy="3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5" name="Line 5">
              <a:extLst>
                <a:ext uri="{FF2B5EF4-FFF2-40B4-BE49-F238E27FC236}">
                  <a16:creationId xmlns:a16="http://schemas.microsoft.com/office/drawing/2014/main" id="{35794F10-B8E8-4D83-B820-598FFA097E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960"/>
              <a:ext cx="134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23" name="Rectangle 8">
            <a:extLst>
              <a:ext uri="{FF2B5EF4-FFF2-40B4-BE49-F238E27FC236}">
                <a16:creationId xmlns:a16="http://schemas.microsoft.com/office/drawing/2014/main" id="{70E91C8B-3177-4B47-9A34-80CD20B82DD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836613"/>
            <a:ext cx="7793037" cy="677862"/>
          </a:xfrm>
        </p:spPr>
        <p:txBody>
          <a:bodyPr/>
          <a:lstStyle/>
          <a:p>
            <a:pPr eaLnBrk="1" hangingPunct="1"/>
            <a:r>
              <a:rPr lang="en-US" altLang="zh-CN" sz="3200"/>
              <a:t>Protocols on ISO layers</a:t>
            </a:r>
            <a:endParaRPr lang="zh-CN" altLang="en-US" sz="3200"/>
          </a:p>
        </p:txBody>
      </p:sp>
    </p:spTree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0">
            <a:extLst>
              <a:ext uri="{FF2B5EF4-FFF2-40B4-BE49-F238E27FC236}">
                <a16:creationId xmlns:a16="http://schemas.microsoft.com/office/drawing/2014/main" id="{F087248A-9D25-437A-8C5F-1183E72C75C6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3500438"/>
            <a:ext cx="3784600" cy="2678112"/>
            <a:chOff x="1680" y="240"/>
            <a:chExt cx="2529" cy="1270"/>
          </a:xfrm>
        </p:grpSpPr>
        <p:sp>
          <p:nvSpPr>
            <p:cNvPr id="25618" name="Oval 21">
              <a:extLst>
                <a:ext uri="{FF2B5EF4-FFF2-40B4-BE49-F238E27FC236}">
                  <a16:creationId xmlns:a16="http://schemas.microsoft.com/office/drawing/2014/main" id="{DE701CC8-423E-47C6-BF0F-B342DE3B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" y="240"/>
              <a:ext cx="1088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9" name="Oval 22">
              <a:extLst>
                <a:ext uri="{FF2B5EF4-FFF2-40B4-BE49-F238E27FC236}">
                  <a16:creationId xmlns:a16="http://schemas.microsoft.com/office/drawing/2014/main" id="{A4D41190-2A76-404F-B4AE-739CA9E9B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381"/>
              <a:ext cx="827" cy="513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0" name="Oval 23">
              <a:extLst>
                <a:ext uri="{FF2B5EF4-FFF2-40B4-BE49-F238E27FC236}">
                  <a16:creationId xmlns:a16="http://schemas.microsoft.com/office/drawing/2014/main" id="{C281206C-26BE-4ACE-AEA3-6D9635994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702"/>
              <a:ext cx="552" cy="41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1" name="Oval 24">
              <a:extLst>
                <a:ext uri="{FF2B5EF4-FFF2-40B4-BE49-F238E27FC236}">
                  <a16:creationId xmlns:a16="http://schemas.microsoft.com/office/drawing/2014/main" id="{5E8FC291-B4AF-4A3B-9E75-455F98F6F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" y="894"/>
              <a:ext cx="842" cy="450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2" name="Oval 25">
              <a:extLst>
                <a:ext uri="{FF2B5EF4-FFF2-40B4-BE49-F238E27FC236}">
                  <a16:creationId xmlns:a16="http://schemas.microsoft.com/office/drawing/2014/main" id="{84AFFBC1-B4A5-4631-A6C4-ACEF063A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" y="971"/>
              <a:ext cx="1272" cy="53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3" name="Oval 26">
              <a:extLst>
                <a:ext uri="{FF2B5EF4-FFF2-40B4-BE49-F238E27FC236}">
                  <a16:creationId xmlns:a16="http://schemas.microsoft.com/office/drawing/2014/main" id="{49B4C0CA-B702-4B81-90E1-A53C98C7A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" y="394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4" name="Oval 27">
              <a:extLst>
                <a:ext uri="{FF2B5EF4-FFF2-40B4-BE49-F238E27FC236}">
                  <a16:creationId xmlns:a16="http://schemas.microsoft.com/office/drawing/2014/main" id="{D925E8F1-46A9-4ED8-82D1-E3F2D626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663"/>
              <a:ext cx="797" cy="39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5" name="Oval 28">
              <a:extLst>
                <a:ext uri="{FF2B5EF4-FFF2-40B4-BE49-F238E27FC236}">
                  <a16:creationId xmlns:a16="http://schemas.microsoft.com/office/drawing/2014/main" id="{3A7595E2-32DF-4D8E-8E58-CBF3ABEE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753"/>
              <a:ext cx="797" cy="66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6" name="Oval 29">
              <a:extLst>
                <a:ext uri="{FF2B5EF4-FFF2-40B4-BE49-F238E27FC236}">
                  <a16:creationId xmlns:a16="http://schemas.microsoft.com/office/drawing/2014/main" id="{E1CCC5E7-3908-41E8-913B-5900364C3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" y="548"/>
              <a:ext cx="1640" cy="66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49186" name="Text Box 2">
            <a:extLst>
              <a:ext uri="{FF2B5EF4-FFF2-40B4-BE49-F238E27FC236}">
                <a16:creationId xmlns:a16="http://schemas.microsoft.com/office/drawing/2014/main" id="{DEE5E083-D0B0-428F-B2B6-26A5077E3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765175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0"/>
              </a:rPr>
              <a:t>Data Networks Classifications</a:t>
            </a:r>
          </a:p>
        </p:txBody>
      </p:sp>
      <p:sp>
        <p:nvSpPr>
          <p:cNvPr id="25604" name="Text Box 6">
            <a:extLst>
              <a:ext uri="{FF2B5EF4-FFF2-40B4-BE49-F238E27FC236}">
                <a16:creationId xmlns:a16="http://schemas.microsoft.com/office/drawing/2014/main" id="{EF30965A-4602-4895-BBE3-E65C4341A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844675"/>
            <a:ext cx="59594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zh-CN" sz="2800">
                <a:cs typeface="Times New Roman (Arabic)" charset="0"/>
              </a:rPr>
              <a:t> </a:t>
            </a:r>
            <a:r>
              <a:rPr lang="en-US" altLang="zh-CN" sz="2800" b="1" i="1">
                <a:cs typeface="Times New Roman (Arabic)" charset="0"/>
              </a:rPr>
              <a:t>LAN</a:t>
            </a:r>
            <a:r>
              <a:rPr lang="en-US" altLang="zh-CN" sz="2800">
                <a:cs typeface="Times New Roman (Arabic)" charset="0"/>
              </a:rPr>
              <a:t>( </a:t>
            </a:r>
            <a:r>
              <a:rPr lang="en-US" altLang="zh-CN" sz="2800" i="1">
                <a:solidFill>
                  <a:schemeClr val="tx2"/>
                </a:solidFill>
                <a:cs typeface="Times New Roman (Arabic)" charset="0"/>
              </a:rPr>
              <a:t>Local Area Networks </a:t>
            </a:r>
            <a:r>
              <a:rPr lang="en-US" altLang="zh-CN" sz="2800">
                <a:cs typeface="Times New Roman (Arabic)" charset="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0066FF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zh-CN" sz="2800">
                <a:cs typeface="Times New Roman (Arabic)" charset="0"/>
              </a:rPr>
              <a:t> </a:t>
            </a:r>
            <a:r>
              <a:rPr lang="en-US" altLang="zh-CN" sz="2800" b="1" i="1">
                <a:cs typeface="Times New Roman (Arabic)" charset="0"/>
              </a:rPr>
              <a:t>WAN</a:t>
            </a:r>
            <a:r>
              <a:rPr lang="en-US" altLang="zh-CN" sz="2800">
                <a:cs typeface="Times New Roman (Arabic)" charset="0"/>
              </a:rPr>
              <a:t>( </a:t>
            </a:r>
            <a:r>
              <a:rPr lang="en-US" altLang="zh-CN" sz="2800" i="1">
                <a:solidFill>
                  <a:schemeClr val="tx2"/>
                </a:solidFill>
                <a:cs typeface="Times New Roman (Arabic)" charset="0"/>
              </a:rPr>
              <a:t>Wide Area Networks </a:t>
            </a:r>
            <a:r>
              <a:rPr lang="en-US" altLang="zh-CN" sz="2800">
                <a:cs typeface="Times New Roman (Arabic)" charset="0"/>
              </a:rPr>
              <a:t>)</a:t>
            </a:r>
          </a:p>
        </p:txBody>
      </p:sp>
      <p:sp>
        <p:nvSpPr>
          <p:cNvPr id="25605" name="Line 7">
            <a:extLst>
              <a:ext uri="{FF2B5EF4-FFF2-40B4-BE49-F238E27FC236}">
                <a16:creationId xmlns:a16="http://schemas.microsoft.com/office/drawing/2014/main" id="{63BDF6E6-97FB-4FC1-A4EC-3D82F5D4F2B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2038" y="4089400"/>
            <a:ext cx="1004887" cy="136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Line 8">
            <a:extLst>
              <a:ext uri="{FF2B5EF4-FFF2-40B4-BE49-F238E27FC236}">
                <a16:creationId xmlns:a16="http://schemas.microsoft.com/office/drawing/2014/main" id="{D0CA6D4C-A964-47BE-B221-6A9C33E7DF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14538" y="4089400"/>
            <a:ext cx="1290637" cy="94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9">
            <a:extLst>
              <a:ext uri="{FF2B5EF4-FFF2-40B4-BE49-F238E27FC236}">
                <a16:creationId xmlns:a16="http://schemas.microsoft.com/office/drawing/2014/main" id="{589A62F7-8AAF-4DC6-BF12-59ED22EEE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6738" y="4089400"/>
            <a:ext cx="298450" cy="157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5608" name="Picture 10">
            <a:extLst>
              <a:ext uri="{FF2B5EF4-FFF2-40B4-BE49-F238E27FC236}">
                <a16:creationId xmlns:a16="http://schemas.microsoft.com/office/drawing/2014/main" id="{82854885-4A9F-43C1-805C-CB3AE140AB9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4822825"/>
            <a:ext cx="4270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1">
            <a:extLst>
              <a:ext uri="{FF2B5EF4-FFF2-40B4-BE49-F238E27FC236}">
                <a16:creationId xmlns:a16="http://schemas.microsoft.com/office/drawing/2014/main" id="{BF9C1307-8BD4-4409-A436-E3DDA4D404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5553075"/>
            <a:ext cx="4270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2">
            <a:extLst>
              <a:ext uri="{FF2B5EF4-FFF2-40B4-BE49-F238E27FC236}">
                <a16:creationId xmlns:a16="http://schemas.microsoft.com/office/drawing/2014/main" id="{110CCDF2-AB61-422C-BA47-41547F15A2B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5345113"/>
            <a:ext cx="4270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3">
            <a:extLst>
              <a:ext uri="{FF2B5EF4-FFF2-40B4-BE49-F238E27FC236}">
                <a16:creationId xmlns:a16="http://schemas.microsoft.com/office/drawing/2014/main" id="{ABA77478-3790-4C60-A6C3-975380E7E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59483">
            <a:off x="3127375" y="3944938"/>
            <a:ext cx="60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Oval 14">
            <a:extLst>
              <a:ext uri="{FF2B5EF4-FFF2-40B4-BE49-F238E27FC236}">
                <a16:creationId xmlns:a16="http://schemas.microsoft.com/office/drawing/2014/main" id="{5D86F576-41BB-4260-862B-EB7B9FE79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663" y="5246688"/>
            <a:ext cx="595312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3" name="Text Box 15">
            <a:extLst>
              <a:ext uri="{FF2B5EF4-FFF2-40B4-BE49-F238E27FC236}">
                <a16:creationId xmlns:a16="http://schemas.microsoft.com/office/drawing/2014/main" id="{6CE92ACD-9532-4B53-94E4-E16F91BB3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638" y="3562350"/>
            <a:ext cx="1100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333399"/>
                </a:solidFill>
                <a:ea typeface="黑体" panose="02010609060101010101" pitchFamily="49" charset="-122"/>
              </a:rPr>
              <a:t>Node</a:t>
            </a:r>
          </a:p>
        </p:txBody>
      </p:sp>
      <p:sp>
        <p:nvSpPr>
          <p:cNvPr id="25614" name="Text Box 16">
            <a:extLst>
              <a:ext uri="{FF2B5EF4-FFF2-40B4-BE49-F238E27FC236}">
                <a16:creationId xmlns:a16="http://schemas.microsoft.com/office/drawing/2014/main" id="{B4F0C631-5E62-40F9-82A0-2C8216B6A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294188"/>
            <a:ext cx="915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333399"/>
                </a:solidFill>
                <a:ea typeface="黑体" panose="02010609060101010101" pitchFamily="49" charset="-122"/>
              </a:rPr>
              <a:t>Link</a:t>
            </a:r>
          </a:p>
        </p:txBody>
      </p:sp>
      <p:sp>
        <p:nvSpPr>
          <p:cNvPr id="25615" name="Oval 17">
            <a:extLst>
              <a:ext uri="{FF2B5EF4-FFF2-40B4-BE49-F238E27FC236}">
                <a16:creationId xmlns:a16="http://schemas.microsoft.com/office/drawing/2014/main" id="{7A5CEF0C-2D06-42BA-94DA-DF247F0D0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3789363"/>
            <a:ext cx="595312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6" name="Oval 18">
            <a:extLst>
              <a:ext uri="{FF2B5EF4-FFF2-40B4-BE49-F238E27FC236}">
                <a16:creationId xmlns:a16="http://schemas.microsoft.com/office/drawing/2014/main" id="{C5F1C531-75BA-4FCE-8976-1D87F6308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4767263"/>
            <a:ext cx="596900" cy="627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7" name="Oval 19">
            <a:extLst>
              <a:ext uri="{FF2B5EF4-FFF2-40B4-BE49-F238E27FC236}">
                <a16:creationId xmlns:a16="http://schemas.microsoft.com/office/drawing/2014/main" id="{82728FE2-4E94-4E54-94E4-35EEA8A1C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3" y="5486400"/>
            <a:ext cx="595312" cy="62706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91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918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>
            <a:extLst>
              <a:ext uri="{FF2B5EF4-FFF2-40B4-BE49-F238E27FC236}">
                <a16:creationId xmlns:a16="http://schemas.microsoft.com/office/drawing/2014/main" id="{C9223331-3BC4-4C0D-81A4-DCE759DDF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836613"/>
            <a:ext cx="779303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Data Encapsulation</a:t>
            </a:r>
            <a:endParaRPr lang="zh-CN" altLang="en-US" sz="3600">
              <a:solidFill>
                <a:schemeClr val="tx2"/>
              </a:solidFill>
            </a:endParaRPr>
          </a:p>
        </p:txBody>
      </p:sp>
      <p:sp>
        <p:nvSpPr>
          <p:cNvPr id="57347" name="AutoShape 5">
            <a:extLst>
              <a:ext uri="{FF2B5EF4-FFF2-40B4-BE49-F238E27FC236}">
                <a16:creationId xmlns:a16="http://schemas.microsoft.com/office/drawing/2014/main" id="{7A0F45A5-0F20-4B14-A6D5-79A06AD27CB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275931" y="1421607"/>
            <a:ext cx="614363" cy="8991600"/>
          </a:xfrm>
          <a:prstGeom prst="can">
            <a:avLst>
              <a:gd name="adj" fmla="val 42620"/>
            </a:avLst>
          </a:prstGeom>
          <a:gradFill rotWithShape="0">
            <a:gsLst>
              <a:gs pos="0">
                <a:srgbClr val="9696BB"/>
              </a:gs>
              <a:gs pos="50000">
                <a:srgbClr val="CCCCFF"/>
              </a:gs>
              <a:gs pos="100000">
                <a:srgbClr val="9696BB"/>
              </a:gs>
            </a:gsLst>
            <a:lin ang="5400000" scaled="1"/>
          </a:gradFill>
          <a:ln w="19050">
            <a:solidFill>
              <a:srgbClr val="000000"/>
            </a:solidFill>
            <a:round/>
            <a:headEnd type="none" w="sm" len="lg"/>
            <a:tailEnd type="none" w="sm" len="lg"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3200">
              <a:latin typeface="宋体" panose="02010600030101010101" pitchFamily="2" charset="-122"/>
            </a:endParaRPr>
          </a:p>
        </p:txBody>
      </p:sp>
      <p:sp>
        <p:nvSpPr>
          <p:cNvPr id="57348" name="AutoShape 6">
            <a:extLst>
              <a:ext uri="{FF2B5EF4-FFF2-40B4-BE49-F238E27FC236}">
                <a16:creationId xmlns:a16="http://schemas.microsoft.com/office/drawing/2014/main" id="{EAC6EB2E-BDCE-42E9-AD3F-FE39F089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62200"/>
            <a:ext cx="838200" cy="32766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9" name="Text Box 7">
            <a:extLst>
              <a:ext uri="{FF2B5EF4-FFF2-40B4-BE49-F238E27FC236}">
                <a16:creationId xmlns:a16="http://schemas.microsoft.com/office/drawing/2014/main" id="{B9D9791D-EAD3-4A44-8AF1-0D2E6ADB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003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5</a:t>
            </a:r>
          </a:p>
        </p:txBody>
      </p:sp>
      <p:sp>
        <p:nvSpPr>
          <p:cNvPr id="57350" name="Text Box 8">
            <a:extLst>
              <a:ext uri="{FF2B5EF4-FFF2-40B4-BE49-F238E27FC236}">
                <a16:creationId xmlns:a16="http://schemas.microsoft.com/office/drawing/2014/main" id="{7876E7D6-F086-4A83-A871-98F94311A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2861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4</a:t>
            </a:r>
          </a:p>
        </p:txBody>
      </p:sp>
      <p:sp>
        <p:nvSpPr>
          <p:cNvPr id="57351" name="Text Box 9">
            <a:extLst>
              <a:ext uri="{FF2B5EF4-FFF2-40B4-BE49-F238E27FC236}">
                <a16:creationId xmlns:a16="http://schemas.microsoft.com/office/drawing/2014/main" id="{57DEFFDA-023A-4DCF-A493-09309D96A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38957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3</a:t>
            </a:r>
          </a:p>
        </p:txBody>
      </p:sp>
      <p:sp>
        <p:nvSpPr>
          <p:cNvPr id="57352" name="Text Box 10">
            <a:extLst>
              <a:ext uri="{FF2B5EF4-FFF2-40B4-BE49-F238E27FC236}">
                <a16:creationId xmlns:a16="http://schemas.microsoft.com/office/drawing/2014/main" id="{36F29BE8-348F-477F-83EA-FBDC8D35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45069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2</a:t>
            </a:r>
          </a:p>
        </p:txBody>
      </p:sp>
      <p:sp>
        <p:nvSpPr>
          <p:cNvPr id="57353" name="Text Box 11">
            <a:extLst>
              <a:ext uri="{FF2B5EF4-FFF2-40B4-BE49-F238E27FC236}">
                <a16:creationId xmlns:a16="http://schemas.microsoft.com/office/drawing/2014/main" id="{BE65B10D-FCF9-494C-97C5-6793A957D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51260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57354" name="Freeform 12">
            <a:extLst>
              <a:ext uri="{FF2B5EF4-FFF2-40B4-BE49-F238E27FC236}">
                <a16:creationId xmlns:a16="http://schemas.microsoft.com/office/drawing/2014/main" id="{FBFC7C96-EB6B-41FE-B4C3-FF9CA2FF8030}"/>
              </a:ext>
            </a:extLst>
          </p:cNvPr>
          <p:cNvSpPr>
            <a:spLocks/>
          </p:cNvSpPr>
          <p:nvPr/>
        </p:nvSpPr>
        <p:spPr bwMode="auto">
          <a:xfrm>
            <a:off x="533400" y="30194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Freeform 13">
            <a:extLst>
              <a:ext uri="{FF2B5EF4-FFF2-40B4-BE49-F238E27FC236}">
                <a16:creationId xmlns:a16="http://schemas.microsoft.com/office/drawing/2014/main" id="{4689F61C-1E01-48CC-B4EB-D941C6709874}"/>
              </a:ext>
            </a:extLst>
          </p:cNvPr>
          <p:cNvSpPr>
            <a:spLocks/>
          </p:cNvSpPr>
          <p:nvPr/>
        </p:nvSpPr>
        <p:spPr bwMode="auto">
          <a:xfrm>
            <a:off x="542925" y="36480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Freeform 14">
            <a:extLst>
              <a:ext uri="{FF2B5EF4-FFF2-40B4-BE49-F238E27FC236}">
                <a16:creationId xmlns:a16="http://schemas.microsoft.com/office/drawing/2014/main" id="{F77066A6-D301-4EC5-A525-EADFF9DDDC02}"/>
              </a:ext>
            </a:extLst>
          </p:cNvPr>
          <p:cNvSpPr>
            <a:spLocks/>
          </p:cNvSpPr>
          <p:nvPr/>
        </p:nvSpPr>
        <p:spPr bwMode="auto">
          <a:xfrm>
            <a:off x="520700" y="42767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Freeform 15">
            <a:extLst>
              <a:ext uri="{FF2B5EF4-FFF2-40B4-BE49-F238E27FC236}">
                <a16:creationId xmlns:a16="http://schemas.microsoft.com/office/drawing/2014/main" id="{35C8D4CA-A442-4E54-B579-76A1807E0886}"/>
              </a:ext>
            </a:extLst>
          </p:cNvPr>
          <p:cNvSpPr>
            <a:spLocks/>
          </p:cNvSpPr>
          <p:nvPr/>
        </p:nvSpPr>
        <p:spPr bwMode="auto">
          <a:xfrm>
            <a:off x="520700" y="49244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AutoShape 16">
            <a:extLst>
              <a:ext uri="{FF2B5EF4-FFF2-40B4-BE49-F238E27FC236}">
                <a16:creationId xmlns:a16="http://schemas.microsoft.com/office/drawing/2014/main" id="{431B6C79-B07F-40EE-BC29-2A525B59BB9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9288" y="4876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9" name="AutoShape 17">
            <a:extLst>
              <a:ext uri="{FF2B5EF4-FFF2-40B4-BE49-F238E27FC236}">
                <a16:creationId xmlns:a16="http://schemas.microsoft.com/office/drawing/2014/main" id="{E2B8B1E5-FA8B-4EED-A959-97F66CB81C2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49288" y="42291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0" name="AutoShape 18">
            <a:extLst>
              <a:ext uri="{FF2B5EF4-FFF2-40B4-BE49-F238E27FC236}">
                <a16:creationId xmlns:a16="http://schemas.microsoft.com/office/drawing/2014/main" id="{BD41D511-316A-4DDB-89AB-C194A96AA08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0875" y="3530600"/>
            <a:ext cx="198438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1" name="AutoShape 19">
            <a:extLst>
              <a:ext uri="{FF2B5EF4-FFF2-40B4-BE49-F238E27FC236}">
                <a16:creationId xmlns:a16="http://schemas.microsoft.com/office/drawing/2014/main" id="{48110C37-4214-4CF6-9DFC-AA41E65D379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0875" y="2919413"/>
            <a:ext cx="198438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2" name="AutoShape 20">
            <a:extLst>
              <a:ext uri="{FF2B5EF4-FFF2-40B4-BE49-F238E27FC236}">
                <a16:creationId xmlns:a16="http://schemas.microsoft.com/office/drawing/2014/main" id="{44394AD1-D67B-487B-B8FA-66C14E50A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2324100"/>
            <a:ext cx="838200" cy="3314700"/>
          </a:xfrm>
          <a:prstGeom prst="cube">
            <a:avLst>
              <a:gd name="adj" fmla="val 10764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3" name="Text Box 21">
            <a:extLst>
              <a:ext uri="{FF2B5EF4-FFF2-40B4-BE49-F238E27FC236}">
                <a16:creationId xmlns:a16="http://schemas.microsoft.com/office/drawing/2014/main" id="{96362419-5AB9-4F74-9A5A-B3B232828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5622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5</a:t>
            </a:r>
          </a:p>
        </p:txBody>
      </p:sp>
      <p:sp>
        <p:nvSpPr>
          <p:cNvPr id="57364" name="Text Box 22">
            <a:extLst>
              <a:ext uri="{FF2B5EF4-FFF2-40B4-BE49-F238E27FC236}">
                <a16:creationId xmlns:a16="http://schemas.microsoft.com/office/drawing/2014/main" id="{2908048D-675C-4555-A64C-289B44D1D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2480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4</a:t>
            </a:r>
          </a:p>
        </p:txBody>
      </p:sp>
      <p:sp>
        <p:nvSpPr>
          <p:cNvPr id="57365" name="Text Box 23">
            <a:extLst>
              <a:ext uri="{FF2B5EF4-FFF2-40B4-BE49-F238E27FC236}">
                <a16:creationId xmlns:a16="http://schemas.microsoft.com/office/drawing/2014/main" id="{900A2AC1-FA33-4ABE-B6B7-A2E0B25E4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85762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3</a:t>
            </a:r>
          </a:p>
        </p:txBody>
      </p:sp>
      <p:sp>
        <p:nvSpPr>
          <p:cNvPr id="57366" name="Text Box 24">
            <a:extLst>
              <a:ext uri="{FF2B5EF4-FFF2-40B4-BE49-F238E27FC236}">
                <a16:creationId xmlns:a16="http://schemas.microsoft.com/office/drawing/2014/main" id="{F057AA1F-F62E-4FA9-B1BF-6F2D656A6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468813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2</a:t>
            </a:r>
          </a:p>
        </p:txBody>
      </p:sp>
      <p:sp>
        <p:nvSpPr>
          <p:cNvPr id="57367" name="Text Box 25">
            <a:extLst>
              <a:ext uri="{FF2B5EF4-FFF2-40B4-BE49-F238E27FC236}">
                <a16:creationId xmlns:a16="http://schemas.microsoft.com/office/drawing/2014/main" id="{2495C11B-7D25-4F03-9EA1-864911F95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087938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57368" name="Freeform 26">
            <a:extLst>
              <a:ext uri="{FF2B5EF4-FFF2-40B4-BE49-F238E27FC236}">
                <a16:creationId xmlns:a16="http://schemas.microsoft.com/office/drawing/2014/main" id="{1ECA7D52-5AF6-4EDC-91FB-89E96BECBA69}"/>
              </a:ext>
            </a:extLst>
          </p:cNvPr>
          <p:cNvSpPr>
            <a:spLocks/>
          </p:cNvSpPr>
          <p:nvPr/>
        </p:nvSpPr>
        <p:spPr bwMode="auto">
          <a:xfrm>
            <a:off x="7886700" y="298132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42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9" name="Freeform 27">
            <a:extLst>
              <a:ext uri="{FF2B5EF4-FFF2-40B4-BE49-F238E27FC236}">
                <a16:creationId xmlns:a16="http://schemas.microsoft.com/office/drawing/2014/main" id="{6CD38366-5EDB-40AA-BCED-B70B3B646A17}"/>
              </a:ext>
            </a:extLst>
          </p:cNvPr>
          <p:cNvSpPr>
            <a:spLocks/>
          </p:cNvSpPr>
          <p:nvPr/>
        </p:nvSpPr>
        <p:spPr bwMode="auto">
          <a:xfrm>
            <a:off x="7896225" y="3609975"/>
            <a:ext cx="847725" cy="66675"/>
          </a:xfrm>
          <a:custGeom>
            <a:avLst/>
            <a:gdLst>
              <a:gd name="T0" fmla="*/ 0 w 534"/>
              <a:gd name="T1" fmla="*/ 2147483647 h 42"/>
              <a:gd name="T2" fmla="*/ 2147483647 w 534"/>
              <a:gd name="T3" fmla="*/ 2147483647 h 42"/>
              <a:gd name="T4" fmla="*/ 2147483647 w 534"/>
              <a:gd name="T5" fmla="*/ 0 h 42"/>
              <a:gd name="T6" fmla="*/ 0 60000 65536"/>
              <a:gd name="T7" fmla="*/ 0 60000 65536"/>
              <a:gd name="T8" fmla="*/ 0 60000 65536"/>
              <a:gd name="T9" fmla="*/ 0 w 534"/>
              <a:gd name="T10" fmla="*/ 0 h 42"/>
              <a:gd name="T11" fmla="*/ 534 w 534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34" h="42">
                <a:moveTo>
                  <a:pt x="0" y="36"/>
                </a:moveTo>
                <a:lnTo>
                  <a:pt x="468" y="42"/>
                </a:lnTo>
                <a:cubicBezTo>
                  <a:pt x="490" y="28"/>
                  <a:pt x="534" y="0"/>
                  <a:pt x="534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0" name="Freeform 28">
            <a:extLst>
              <a:ext uri="{FF2B5EF4-FFF2-40B4-BE49-F238E27FC236}">
                <a16:creationId xmlns:a16="http://schemas.microsoft.com/office/drawing/2014/main" id="{6A3F3779-C40B-49C4-A88D-FCC2FB92CEE6}"/>
              </a:ext>
            </a:extLst>
          </p:cNvPr>
          <p:cNvSpPr>
            <a:spLocks/>
          </p:cNvSpPr>
          <p:nvPr/>
        </p:nvSpPr>
        <p:spPr bwMode="auto">
          <a:xfrm>
            <a:off x="7874000" y="4238625"/>
            <a:ext cx="869950" cy="66675"/>
          </a:xfrm>
          <a:custGeom>
            <a:avLst/>
            <a:gdLst>
              <a:gd name="T0" fmla="*/ 0 w 548"/>
              <a:gd name="T1" fmla="*/ 2147483647 h 42"/>
              <a:gd name="T2" fmla="*/ 2147483647 w 548"/>
              <a:gd name="T3" fmla="*/ 2147483647 h 42"/>
              <a:gd name="T4" fmla="*/ 2147483647 w 548"/>
              <a:gd name="T5" fmla="*/ 0 h 42"/>
              <a:gd name="T6" fmla="*/ 0 60000 65536"/>
              <a:gd name="T7" fmla="*/ 0 60000 65536"/>
              <a:gd name="T8" fmla="*/ 0 60000 65536"/>
              <a:gd name="T9" fmla="*/ 0 w 548"/>
              <a:gd name="T10" fmla="*/ 0 h 42"/>
              <a:gd name="T11" fmla="*/ 548 w 548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">
                <a:moveTo>
                  <a:pt x="0" y="42"/>
                </a:moveTo>
                <a:lnTo>
                  <a:pt x="482" y="42"/>
                </a:lnTo>
                <a:cubicBezTo>
                  <a:pt x="504" y="28"/>
                  <a:pt x="548" y="0"/>
                  <a:pt x="54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1" name="Freeform 29">
            <a:extLst>
              <a:ext uri="{FF2B5EF4-FFF2-40B4-BE49-F238E27FC236}">
                <a16:creationId xmlns:a16="http://schemas.microsoft.com/office/drawing/2014/main" id="{EFD15FD4-347B-4EEC-BFE3-748677A8EC41}"/>
              </a:ext>
            </a:extLst>
          </p:cNvPr>
          <p:cNvSpPr>
            <a:spLocks/>
          </p:cNvSpPr>
          <p:nvPr/>
        </p:nvSpPr>
        <p:spPr bwMode="auto">
          <a:xfrm>
            <a:off x="7874000" y="4886325"/>
            <a:ext cx="860425" cy="66675"/>
          </a:xfrm>
          <a:custGeom>
            <a:avLst/>
            <a:gdLst>
              <a:gd name="T0" fmla="*/ 0 w 542"/>
              <a:gd name="T1" fmla="*/ 2147483647 h 42"/>
              <a:gd name="T2" fmla="*/ 2147483647 w 542"/>
              <a:gd name="T3" fmla="*/ 2147483647 h 42"/>
              <a:gd name="T4" fmla="*/ 2147483647 w 542"/>
              <a:gd name="T5" fmla="*/ 0 h 42"/>
              <a:gd name="T6" fmla="*/ 0 60000 65536"/>
              <a:gd name="T7" fmla="*/ 0 60000 65536"/>
              <a:gd name="T8" fmla="*/ 0 60000 65536"/>
              <a:gd name="T9" fmla="*/ 0 w 542"/>
              <a:gd name="T10" fmla="*/ 0 h 42"/>
              <a:gd name="T11" fmla="*/ 542 w 542"/>
              <a:gd name="T12" fmla="*/ 42 h 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2" h="42">
                <a:moveTo>
                  <a:pt x="0" y="42"/>
                </a:moveTo>
                <a:lnTo>
                  <a:pt x="476" y="42"/>
                </a:lnTo>
                <a:cubicBezTo>
                  <a:pt x="498" y="28"/>
                  <a:pt x="542" y="0"/>
                  <a:pt x="542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2" name="AutoShape 30">
            <a:extLst>
              <a:ext uri="{FF2B5EF4-FFF2-40B4-BE49-F238E27FC236}">
                <a16:creationId xmlns:a16="http://schemas.microsoft.com/office/drawing/2014/main" id="{F17787FE-5AD9-4057-9FE9-9BB581B9984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05800" y="48006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73" name="AutoShape 31">
            <a:extLst>
              <a:ext uri="{FF2B5EF4-FFF2-40B4-BE49-F238E27FC236}">
                <a16:creationId xmlns:a16="http://schemas.microsoft.com/office/drawing/2014/main" id="{49148B07-ABF3-432D-A09C-C31ED1B5CE7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05800" y="4114800"/>
            <a:ext cx="196850" cy="433388"/>
          </a:xfrm>
          <a:prstGeom prst="upArrow">
            <a:avLst>
              <a:gd name="adj1" fmla="val 50000"/>
              <a:gd name="adj2" fmla="val 5504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74" name="AutoShape 32">
            <a:extLst>
              <a:ext uri="{FF2B5EF4-FFF2-40B4-BE49-F238E27FC236}">
                <a16:creationId xmlns:a16="http://schemas.microsoft.com/office/drawing/2014/main" id="{A2FCA751-9213-4A85-93D2-61B4B1C3C2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07388" y="3452813"/>
            <a:ext cx="198437" cy="431800"/>
          </a:xfrm>
          <a:prstGeom prst="upArrow">
            <a:avLst>
              <a:gd name="adj1" fmla="val 50000"/>
              <a:gd name="adj2" fmla="val 544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75" name="AutoShape 33">
            <a:extLst>
              <a:ext uri="{FF2B5EF4-FFF2-40B4-BE49-F238E27FC236}">
                <a16:creationId xmlns:a16="http://schemas.microsoft.com/office/drawing/2014/main" id="{D25F8623-41B1-4826-9C71-207C6728FA4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07388" y="2805113"/>
            <a:ext cx="198437" cy="433387"/>
          </a:xfrm>
          <a:prstGeom prst="upArrow">
            <a:avLst>
              <a:gd name="adj1" fmla="val 50000"/>
              <a:gd name="adj2" fmla="val 546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76" name="Line 34">
            <a:extLst>
              <a:ext uri="{FF2B5EF4-FFF2-40B4-BE49-F238E27FC236}">
                <a16:creationId xmlns:a16="http://schemas.microsoft.com/office/drawing/2014/main" id="{B1B6FDA5-01C1-46CA-827A-7A02867B9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4925" y="4029075"/>
            <a:ext cx="65786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7" name="Rectangle 35">
            <a:extLst>
              <a:ext uri="{FF2B5EF4-FFF2-40B4-BE49-F238E27FC236}">
                <a16:creationId xmlns:a16="http://schemas.microsoft.com/office/drawing/2014/main" id="{28141CE6-ECCD-427F-8CDD-FD5A1944B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819525"/>
            <a:ext cx="41910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378" name="Text Box 36">
            <a:extLst>
              <a:ext uri="{FF2B5EF4-FFF2-40B4-BE49-F238E27FC236}">
                <a16:creationId xmlns:a16="http://schemas.microsoft.com/office/drawing/2014/main" id="{BD63FCD7-28E5-4647-80E6-D025B2D7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225" y="383857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H3</a:t>
            </a:r>
          </a:p>
        </p:txBody>
      </p:sp>
      <p:sp>
        <p:nvSpPr>
          <p:cNvPr id="57379" name="Line 37">
            <a:extLst>
              <a:ext uri="{FF2B5EF4-FFF2-40B4-BE49-F238E27FC236}">
                <a16:creationId xmlns:a16="http://schemas.microsoft.com/office/drawing/2014/main" id="{58A683FE-CA28-4D5E-B708-FB213E94DD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0800" y="5272088"/>
            <a:ext cx="65278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0" name="Line 38">
            <a:extLst>
              <a:ext uri="{FF2B5EF4-FFF2-40B4-BE49-F238E27FC236}">
                <a16:creationId xmlns:a16="http://schemas.microsoft.com/office/drawing/2014/main" id="{922FF11A-9E5B-433B-8421-3C31140C99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5563" y="4668838"/>
            <a:ext cx="65405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1" name="Line 39">
            <a:extLst>
              <a:ext uri="{FF2B5EF4-FFF2-40B4-BE49-F238E27FC236}">
                <a16:creationId xmlns:a16="http://schemas.microsoft.com/office/drawing/2014/main" id="{ADA24C0E-8A3B-4300-B725-F8B9C04E6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7625" y="33893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2" name="Line 40">
            <a:extLst>
              <a:ext uri="{FF2B5EF4-FFF2-40B4-BE49-F238E27FC236}">
                <a16:creationId xmlns:a16="http://schemas.microsoft.com/office/drawing/2014/main" id="{06E18647-8226-4A92-A56E-046311555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9213" y="2767013"/>
            <a:ext cx="6565900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83" name="AutoShape 42">
            <a:extLst>
              <a:ext uri="{FF2B5EF4-FFF2-40B4-BE49-F238E27FC236}">
                <a16:creationId xmlns:a16="http://schemas.microsoft.com/office/drawing/2014/main" id="{42CF6FBB-7DF6-41B5-9C69-8539135BEB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97000" y="5673725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84" name="AutoShape 43">
            <a:extLst>
              <a:ext uri="{FF2B5EF4-FFF2-40B4-BE49-F238E27FC236}">
                <a16:creationId xmlns:a16="http://schemas.microsoft.com/office/drawing/2014/main" id="{4C9E17A6-86A7-4D0B-AAC8-21FF53CCBA4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35188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85" name="AutoShape 44">
            <a:extLst>
              <a:ext uri="{FF2B5EF4-FFF2-40B4-BE49-F238E27FC236}">
                <a16:creationId xmlns:a16="http://schemas.microsoft.com/office/drawing/2014/main" id="{3DB5A373-766A-4436-90D2-23186BC7FF5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29513" y="5673725"/>
            <a:ext cx="198438" cy="395287"/>
          </a:xfrm>
          <a:prstGeom prst="upArrow">
            <a:avLst>
              <a:gd name="adj1" fmla="val 50000"/>
              <a:gd name="adj2" fmla="val 498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86" name="AutoShape 45">
            <a:extLst>
              <a:ext uri="{FF2B5EF4-FFF2-40B4-BE49-F238E27FC236}">
                <a16:creationId xmlns:a16="http://schemas.microsoft.com/office/drawing/2014/main" id="{0C05FEBC-EAF4-4201-A044-E8CA4B537D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56400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87" name="AutoShape 46">
            <a:extLst>
              <a:ext uri="{FF2B5EF4-FFF2-40B4-BE49-F238E27FC236}">
                <a16:creationId xmlns:a16="http://schemas.microsoft.com/office/drawing/2014/main" id="{66313AFA-6073-4C3D-9D6A-63F03792EE7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6913" y="5530850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8" name="Text Box 47">
            <a:extLst>
              <a:ext uri="{FF2B5EF4-FFF2-40B4-BE49-F238E27FC236}">
                <a16:creationId xmlns:a16="http://schemas.microsoft.com/office/drawing/2014/main" id="{6D80B624-8537-4B29-97D8-49FB7D9B0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5700713"/>
            <a:ext cx="234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000">
                <a:latin typeface="宋体" panose="02010600030101010101" pitchFamily="2" charset="-122"/>
              </a:rPr>
              <a:t>物 理 传 输 媒 体</a:t>
            </a:r>
          </a:p>
        </p:txBody>
      </p:sp>
      <p:sp>
        <p:nvSpPr>
          <p:cNvPr id="57389" name="AutoShape 48">
            <a:extLst>
              <a:ext uri="{FF2B5EF4-FFF2-40B4-BE49-F238E27FC236}">
                <a16:creationId xmlns:a16="http://schemas.microsoft.com/office/drawing/2014/main" id="{E8ED0507-4F23-4982-BCC6-AAC10EBA624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130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90" name="AutoShape 49">
            <a:extLst>
              <a:ext uri="{FF2B5EF4-FFF2-40B4-BE49-F238E27FC236}">
                <a16:creationId xmlns:a16="http://schemas.microsoft.com/office/drawing/2014/main" id="{28ED8390-D001-42BA-9465-2E8F2111C06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35663" y="5675313"/>
            <a:ext cx="196850" cy="393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91" name="AutoShape 50">
            <a:extLst>
              <a:ext uri="{FF2B5EF4-FFF2-40B4-BE49-F238E27FC236}">
                <a16:creationId xmlns:a16="http://schemas.microsoft.com/office/drawing/2014/main" id="{9CFDC271-1F78-445F-BFC5-D0EFD52CBF7D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8089900" y="5487988"/>
            <a:ext cx="395287" cy="395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92" name="Rectangle 51">
            <a:extLst>
              <a:ext uri="{FF2B5EF4-FFF2-40B4-BE49-F238E27FC236}">
                <a16:creationId xmlns:a16="http://schemas.microsoft.com/office/drawing/2014/main" id="{07C8CE1C-6A4B-4D95-AFD1-6C7707AC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495800"/>
            <a:ext cx="5181600" cy="38100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393" name="Rectangle 52">
            <a:extLst>
              <a:ext uri="{FF2B5EF4-FFF2-40B4-BE49-F238E27FC236}">
                <a16:creationId xmlns:a16="http://schemas.microsoft.com/office/drawing/2014/main" id="{F9951605-2707-487F-A9A1-9A223597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75" y="3200400"/>
            <a:ext cx="3590925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394" name="Rectangle 53">
            <a:extLst>
              <a:ext uri="{FF2B5EF4-FFF2-40B4-BE49-F238E27FC236}">
                <a16:creationId xmlns:a16="http://schemas.microsoft.com/office/drawing/2014/main" id="{31286838-BB0F-4936-9A0D-22175370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3124200" cy="3873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395" name="Line 54">
            <a:extLst>
              <a:ext uri="{FF2B5EF4-FFF2-40B4-BE49-F238E27FC236}">
                <a16:creationId xmlns:a16="http://schemas.microsoft.com/office/drawing/2014/main" id="{CEC9DE08-CCD6-46AD-ADFF-240C2709F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590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6" name="Line 55">
            <a:extLst>
              <a:ext uri="{FF2B5EF4-FFF2-40B4-BE49-F238E27FC236}">
                <a16:creationId xmlns:a16="http://schemas.microsoft.com/office/drawing/2014/main" id="{E654FC50-7353-492A-8384-A0441F159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2004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7" name="Line 56">
            <a:extLst>
              <a:ext uri="{FF2B5EF4-FFF2-40B4-BE49-F238E27FC236}">
                <a16:creationId xmlns:a16="http://schemas.microsoft.com/office/drawing/2014/main" id="{262CA64F-578D-42BB-A16F-53E371179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830638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8" name="Line 57">
            <a:extLst>
              <a:ext uri="{FF2B5EF4-FFF2-40B4-BE49-F238E27FC236}">
                <a16:creationId xmlns:a16="http://schemas.microsoft.com/office/drawing/2014/main" id="{03B1572B-1A99-4424-ADBF-D57AE2A93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495800"/>
            <a:ext cx="0" cy="381000"/>
          </a:xfrm>
          <a:prstGeom prst="line">
            <a:avLst/>
          </a:prstGeom>
          <a:noFill/>
          <a:ln w="12700">
            <a:solidFill>
              <a:srgbClr val="FFFF99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99" name="Line 58">
            <a:extLst>
              <a:ext uri="{FF2B5EF4-FFF2-40B4-BE49-F238E27FC236}">
                <a16:creationId xmlns:a16="http://schemas.microsoft.com/office/drawing/2014/main" id="{A9A48F18-5CB7-4A4A-807B-A097C4AB5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495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00" name="Text Box 59">
            <a:extLst>
              <a:ext uri="{FF2B5EF4-FFF2-40B4-BE49-F238E27FC236}">
                <a16:creationId xmlns:a16="http://schemas.microsoft.com/office/drawing/2014/main" id="{3BCAF382-A896-4C9B-ABF3-B2924A431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0" y="2609850"/>
            <a:ext cx="160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数  据  部  分</a:t>
            </a:r>
          </a:p>
        </p:txBody>
      </p:sp>
      <p:sp>
        <p:nvSpPr>
          <p:cNvPr id="57401" name="Text Box 60">
            <a:extLst>
              <a:ext uri="{FF2B5EF4-FFF2-40B4-BE49-F238E27FC236}">
                <a16:creationId xmlns:a16="http://schemas.microsoft.com/office/drawing/2014/main" id="{4F235497-26E7-4828-A759-FE075E72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3244850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数   据   部   分</a:t>
            </a:r>
          </a:p>
        </p:txBody>
      </p:sp>
      <p:sp>
        <p:nvSpPr>
          <p:cNvPr id="57402" name="Text Box 61">
            <a:extLst>
              <a:ext uri="{FF2B5EF4-FFF2-40B4-BE49-F238E27FC236}">
                <a16:creationId xmlns:a16="http://schemas.microsoft.com/office/drawing/2014/main" id="{4EEC7553-FE5C-4F3A-BACA-15218859E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263" y="3848100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数     据     部    分</a:t>
            </a:r>
          </a:p>
        </p:txBody>
      </p:sp>
      <p:sp>
        <p:nvSpPr>
          <p:cNvPr id="57403" name="Text Box 62">
            <a:extLst>
              <a:ext uri="{FF2B5EF4-FFF2-40B4-BE49-F238E27FC236}">
                <a16:creationId xmlns:a16="http://schemas.microsoft.com/office/drawing/2014/main" id="{D79F4562-6AAF-448E-AA49-7801E95C3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7588" y="4527550"/>
            <a:ext cx="282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数      据      部      分</a:t>
            </a:r>
          </a:p>
        </p:txBody>
      </p:sp>
      <p:sp>
        <p:nvSpPr>
          <p:cNvPr id="57404" name="Text Box 63">
            <a:extLst>
              <a:ext uri="{FF2B5EF4-FFF2-40B4-BE49-F238E27FC236}">
                <a16:creationId xmlns:a16="http://schemas.microsoft.com/office/drawing/2014/main" id="{F10E4BB5-B5BE-4443-BD9D-0EE7A3A12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084763"/>
            <a:ext cx="5183187" cy="336550"/>
          </a:xfrm>
          <a:prstGeom prst="rect">
            <a:avLst/>
          </a:prstGeom>
          <a:solidFill>
            <a:schemeClr val="folHlink"/>
          </a:solidFill>
          <a:ln w="19050" algn="ctr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10100110100101       </a:t>
            </a:r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比  特  流       </a:t>
            </a:r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10100110100101</a:t>
            </a:r>
          </a:p>
        </p:txBody>
      </p:sp>
      <p:sp>
        <p:nvSpPr>
          <p:cNvPr id="57405" name="Text Box 64">
            <a:extLst>
              <a:ext uri="{FF2B5EF4-FFF2-40B4-BE49-F238E27FC236}">
                <a16:creationId xmlns:a16="http://schemas.microsoft.com/office/drawing/2014/main" id="{7C7C05BB-A9A1-4FB1-8389-FEA727831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075" y="450850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T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anose="02010600030101010101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406" name="Text Box 65">
            <a:extLst>
              <a:ext uri="{FF2B5EF4-FFF2-40B4-BE49-F238E27FC236}">
                <a16:creationId xmlns:a16="http://schemas.microsoft.com/office/drawing/2014/main" id="{2EB780DE-4C91-46A4-94D8-ABA531FA8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70021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计算机 </a:t>
            </a:r>
            <a:r>
              <a:rPr kumimoji="1" lang="en-US" altLang="zh-CN"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57407" name="Text Box 66">
            <a:extLst>
              <a:ext uri="{FF2B5EF4-FFF2-40B4-BE49-F238E27FC236}">
                <a16:creationId xmlns:a16="http://schemas.microsoft.com/office/drawing/2014/main" id="{087D9054-4A84-4AB3-911A-0000ECA24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88" y="26130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H5</a:t>
            </a:r>
          </a:p>
        </p:txBody>
      </p:sp>
      <p:sp>
        <p:nvSpPr>
          <p:cNvPr id="57408" name="Text Box 67">
            <a:extLst>
              <a:ext uri="{FF2B5EF4-FFF2-40B4-BE49-F238E27FC236}">
                <a16:creationId xmlns:a16="http://schemas.microsoft.com/office/drawing/2014/main" id="{CBAE7B32-3982-4CB3-A3F2-839C184BF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100" y="3209925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H4</a:t>
            </a:r>
          </a:p>
        </p:txBody>
      </p:sp>
      <p:sp>
        <p:nvSpPr>
          <p:cNvPr id="57409" name="Text Box 68">
            <a:extLst>
              <a:ext uri="{FF2B5EF4-FFF2-40B4-BE49-F238E27FC236}">
                <a16:creationId xmlns:a16="http://schemas.microsoft.com/office/drawing/2014/main" id="{52586018-E8A8-4EAC-B0D2-F887A88F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4489450"/>
            <a:ext cx="355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solidFill>
                  <a:schemeClr val="bg1"/>
                </a:solidFill>
                <a:latin typeface="宋体" panose="02010600030101010101" pitchFamily="2" charset="-122"/>
              </a:rPr>
              <a:t>H</a:t>
            </a:r>
            <a:r>
              <a:rPr kumimoji="1" lang="en-US" altLang="zh-CN" sz="1600" baseline="-25000">
                <a:solidFill>
                  <a:schemeClr val="bg1"/>
                </a:solidFill>
                <a:latin typeface="宋体" panose="02010600030101010101" pitchFamily="2" charset="-122"/>
              </a:rPr>
              <a:t>2</a:t>
            </a:r>
            <a:endParaRPr kumimoji="1" lang="en-US" altLang="zh-CN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410" name="Text Box 69">
            <a:extLst>
              <a:ext uri="{FF2B5EF4-FFF2-40B4-BE49-F238E27FC236}">
                <a16:creationId xmlns:a16="http://schemas.microsoft.com/office/drawing/2014/main" id="{22CBD4C9-0BA0-4144-A1C8-743B8997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159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首部</a:t>
            </a:r>
          </a:p>
        </p:txBody>
      </p:sp>
      <p:sp>
        <p:nvSpPr>
          <p:cNvPr id="57411" name="Line 70">
            <a:extLst>
              <a:ext uri="{FF2B5EF4-FFF2-40B4-BE49-F238E27FC236}">
                <a16:creationId xmlns:a16="http://schemas.microsoft.com/office/drawing/2014/main" id="{54B3D345-9D40-43E2-B1E8-CAA902090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6425" y="2454275"/>
            <a:ext cx="381000" cy="231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12" name="Text Box 71">
            <a:extLst>
              <a:ext uri="{FF2B5EF4-FFF2-40B4-BE49-F238E27FC236}">
                <a16:creationId xmlns:a16="http://schemas.microsoft.com/office/drawing/2014/main" id="{4ED8B074-30B1-4145-9F88-337BA34E7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9878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尾部</a:t>
            </a:r>
          </a:p>
        </p:txBody>
      </p:sp>
      <p:sp>
        <p:nvSpPr>
          <p:cNvPr id="57413" name="Line 72">
            <a:extLst>
              <a:ext uri="{FF2B5EF4-FFF2-40B4-BE49-F238E27FC236}">
                <a16:creationId xmlns:a16="http://schemas.microsoft.com/office/drawing/2014/main" id="{F85B4A95-FC8C-4178-96DA-7ED8D0DEDC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4267200"/>
            <a:ext cx="22860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lg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14" name="AutoShape 75">
            <a:extLst>
              <a:ext uri="{FF2B5EF4-FFF2-40B4-BE49-F238E27FC236}">
                <a16:creationId xmlns:a16="http://schemas.microsoft.com/office/drawing/2014/main" id="{75CB62E0-DB8F-4FAF-8438-56DAB23A0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8" y="1781175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415" name="Text Box 76">
            <a:extLst>
              <a:ext uri="{FF2B5EF4-FFF2-40B4-BE49-F238E27FC236}">
                <a16:creationId xmlns:a16="http://schemas.microsoft.com/office/drawing/2014/main" id="{733D36CC-D0E3-4A74-9231-46ED3EA6F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663" y="19399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AP</a:t>
            </a:r>
            <a:r>
              <a:rPr kumimoji="1" lang="en-US" altLang="zh-CN" sz="1600" baseline="-25000">
                <a:latin typeface="宋体" panose="02010600030101010101" pitchFamily="2" charset="-122"/>
              </a:rPr>
              <a:t>2</a:t>
            </a:r>
            <a:endParaRPr kumimoji="1" lang="en-US" altLang="zh-CN" sz="1600">
              <a:latin typeface="宋体" panose="02010600030101010101" pitchFamily="2" charset="-122"/>
            </a:endParaRPr>
          </a:p>
        </p:txBody>
      </p:sp>
      <p:sp>
        <p:nvSpPr>
          <p:cNvPr id="57416" name="AutoShape 77">
            <a:extLst>
              <a:ext uri="{FF2B5EF4-FFF2-40B4-BE49-F238E27FC236}">
                <a16:creationId xmlns:a16="http://schemas.microsoft.com/office/drawing/2014/main" id="{25DED456-AC57-4999-A958-91B445ED4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0563" y="22717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417" name="AutoShape 78">
            <a:extLst>
              <a:ext uri="{FF2B5EF4-FFF2-40B4-BE49-F238E27FC236}">
                <a16:creationId xmlns:a16="http://schemas.microsoft.com/office/drawing/2014/main" id="{79F4C166-D1B3-4582-9AFA-B44AE95F0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828800"/>
            <a:ext cx="685800" cy="609600"/>
          </a:xfrm>
          <a:prstGeom prst="cube">
            <a:avLst>
              <a:gd name="adj" fmla="val 17593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418" name="Text Box 79">
            <a:extLst>
              <a:ext uri="{FF2B5EF4-FFF2-40B4-BE49-F238E27FC236}">
                <a16:creationId xmlns:a16="http://schemas.microsoft.com/office/drawing/2014/main" id="{FEC65092-11ED-45EE-AD6C-8B3B2A06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2003425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600">
                <a:latin typeface="宋体" panose="02010600030101010101" pitchFamily="2" charset="-122"/>
              </a:rPr>
              <a:t>AP</a:t>
            </a:r>
            <a:r>
              <a:rPr kumimoji="1" lang="en-US" altLang="zh-CN" sz="1600" baseline="-25000">
                <a:latin typeface="宋体" panose="02010600030101010101" pitchFamily="2" charset="-122"/>
              </a:rPr>
              <a:t>1</a:t>
            </a:r>
            <a:endParaRPr kumimoji="1" lang="en-US" altLang="zh-CN" sz="1600">
              <a:latin typeface="宋体" panose="02010600030101010101" pitchFamily="2" charset="-122"/>
            </a:endParaRPr>
          </a:p>
        </p:txBody>
      </p:sp>
      <p:sp>
        <p:nvSpPr>
          <p:cNvPr id="57419" name="AutoShape 80">
            <a:extLst>
              <a:ext uri="{FF2B5EF4-FFF2-40B4-BE49-F238E27FC236}">
                <a16:creationId xmlns:a16="http://schemas.microsoft.com/office/drawing/2014/main" id="{3E556426-B199-430B-99DF-D6048226818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4050" y="2347913"/>
            <a:ext cx="196850" cy="395287"/>
          </a:xfrm>
          <a:prstGeom prst="upArrow">
            <a:avLst>
              <a:gd name="adj1" fmla="val 50000"/>
              <a:gd name="adj2" fmla="val 50202"/>
            </a:avLst>
          </a:prstGeom>
          <a:solidFill>
            <a:srgbClr val="FF33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420" name="Line 81">
            <a:extLst>
              <a:ext uri="{FF2B5EF4-FFF2-40B4-BE49-F238E27FC236}">
                <a16:creationId xmlns:a16="http://schemas.microsoft.com/office/drawing/2014/main" id="{9F6BCA67-3BF7-4A27-9B6D-CF71F08C1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550" y="2182813"/>
            <a:ext cx="6961188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prstDash val="sysDot"/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21" name="Rectangle 82">
            <a:extLst>
              <a:ext uri="{FF2B5EF4-FFF2-40B4-BE49-F238E27FC236}">
                <a16:creationId xmlns:a16="http://schemas.microsoft.com/office/drawing/2014/main" id="{8C81DE44-311F-4DF8-8F8D-F39524245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663" y="1960563"/>
            <a:ext cx="2598737" cy="38735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 type="none" w="sm" len="lg"/>
            <a:tailEnd type="none" w="sm" len="lg"/>
          </a:ln>
        </p:spPr>
        <p:txBody>
          <a:bodyPr wrap="none" anchor="ctr"/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kumimoji="1" lang="zh-CN" altLang="en-US" sz="16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7422" name="Text Box 83">
            <a:extLst>
              <a:ext uri="{FF2B5EF4-FFF2-40B4-BE49-F238E27FC236}">
                <a16:creationId xmlns:a16="http://schemas.microsoft.com/office/drawing/2014/main" id="{56C0D09D-6490-45EC-8305-25FC04BE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1966913"/>
            <a:ext cx="1911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>
                <a:solidFill>
                  <a:schemeClr val="bg1"/>
                </a:solidFill>
                <a:latin typeface="宋体" panose="02010600030101010101" pitchFamily="2" charset="-122"/>
              </a:rPr>
              <a:t>应 用 程 序 数 据</a:t>
            </a:r>
          </a:p>
        </p:txBody>
      </p:sp>
      <p:sp>
        <p:nvSpPr>
          <p:cNvPr id="57423" name="Line 84">
            <a:extLst>
              <a:ext uri="{FF2B5EF4-FFF2-40B4-BE49-F238E27FC236}">
                <a16:creationId xmlns:a16="http://schemas.microsoft.com/office/drawing/2014/main" id="{BFCC86C0-5FBF-47A5-812B-392410AE8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4" name="Line 85">
            <a:extLst>
              <a:ext uri="{FF2B5EF4-FFF2-40B4-BE49-F238E27FC236}">
                <a16:creationId xmlns:a16="http://schemas.microsoft.com/office/drawing/2014/main" id="{C72E14C1-6A33-4981-913C-9B7CD8710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3622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5" name="Line 86">
            <a:extLst>
              <a:ext uri="{FF2B5EF4-FFF2-40B4-BE49-F238E27FC236}">
                <a16:creationId xmlns:a16="http://schemas.microsoft.com/office/drawing/2014/main" id="{3B3BC82C-5C23-4C19-8FD3-0A70F078E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6" name="Line 87">
            <a:extLst>
              <a:ext uri="{FF2B5EF4-FFF2-40B4-BE49-F238E27FC236}">
                <a16:creationId xmlns:a16="http://schemas.microsoft.com/office/drawing/2014/main" id="{976331F0-E863-4FCB-9CEB-56AF0FE8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7" name="Line 88">
            <a:extLst>
              <a:ext uri="{FF2B5EF4-FFF2-40B4-BE49-F238E27FC236}">
                <a16:creationId xmlns:a16="http://schemas.microsoft.com/office/drawing/2014/main" id="{2E008241-C075-49ED-ADA2-D12F6952C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971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8" name="Line 89">
            <a:extLst>
              <a:ext uri="{FF2B5EF4-FFF2-40B4-BE49-F238E27FC236}">
                <a16:creationId xmlns:a16="http://schemas.microsoft.com/office/drawing/2014/main" id="{FB7FD5BC-6B09-4E08-8042-5A9880705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5814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29" name="Line 90">
            <a:extLst>
              <a:ext uri="{FF2B5EF4-FFF2-40B4-BE49-F238E27FC236}">
                <a16:creationId xmlns:a16="http://schemas.microsoft.com/office/drawing/2014/main" id="{2CE059E0-C3A3-4462-8955-AED9B8067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0" name="Line 91">
            <a:extLst>
              <a:ext uri="{FF2B5EF4-FFF2-40B4-BE49-F238E27FC236}">
                <a16:creationId xmlns:a16="http://schemas.microsoft.com/office/drawing/2014/main" id="{9A15209A-6E44-4600-9C29-3A595AB2B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191000"/>
            <a:ext cx="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1" name="Line 92">
            <a:extLst>
              <a:ext uri="{FF2B5EF4-FFF2-40B4-BE49-F238E27FC236}">
                <a16:creationId xmlns:a16="http://schemas.microsoft.com/office/drawing/2014/main" id="{7D8500AA-5327-4A41-A7E7-E60DCD4F6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2" name="Line 93">
            <a:extLst>
              <a:ext uri="{FF2B5EF4-FFF2-40B4-BE49-F238E27FC236}">
                <a16:creationId xmlns:a16="http://schemas.microsoft.com/office/drawing/2014/main" id="{1FC91C98-1DFF-4D7C-A74B-C1600E1198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4876800"/>
            <a:ext cx="0" cy="2286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non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433" name="Text Box 94">
            <a:extLst>
              <a:ext uri="{FF2B5EF4-FFF2-40B4-BE49-F238E27FC236}">
                <a16:creationId xmlns:a16="http://schemas.microsoft.com/office/drawing/2014/main" id="{527C7315-2346-44DF-ABC5-15C6B3600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16287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计算机 </a:t>
            </a:r>
            <a:r>
              <a:rPr kumimoji="1" lang="en-US" altLang="zh-CN">
                <a:latin typeface="宋体" panose="02010600030101010101" pitchFamily="2" charset="-122"/>
              </a:rPr>
              <a:t>2</a:t>
            </a:r>
          </a:p>
        </p:txBody>
      </p:sp>
      <p:sp>
        <p:nvSpPr>
          <p:cNvPr id="57434" name="Text Box 95">
            <a:extLst>
              <a:ext uri="{FF2B5EF4-FFF2-40B4-BE49-F238E27FC236}">
                <a16:creationId xmlns:a16="http://schemas.microsoft.com/office/drawing/2014/main" id="{BF9642F1-E1C6-488C-B45C-1873B3B40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4868863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比特</a:t>
            </a:r>
          </a:p>
        </p:txBody>
      </p:sp>
      <p:sp>
        <p:nvSpPr>
          <p:cNvPr id="57435" name="Text Box 96">
            <a:extLst>
              <a:ext uri="{FF2B5EF4-FFF2-40B4-BE49-F238E27FC236}">
                <a16:creationId xmlns:a16="http://schemas.microsoft.com/office/drawing/2014/main" id="{220C947A-7D4D-4A69-8F01-734B9BBB6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42926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宋体" panose="02010600030101010101" pitchFamily="2" charset="-122"/>
              </a:rPr>
              <a:t>帧</a:t>
            </a:r>
          </a:p>
        </p:txBody>
      </p:sp>
      <p:sp>
        <p:nvSpPr>
          <p:cNvPr id="57436" name="Text Box 97">
            <a:extLst>
              <a:ext uri="{FF2B5EF4-FFF2-40B4-BE49-F238E27FC236}">
                <a16:creationId xmlns:a16="http://schemas.microsoft.com/office/drawing/2014/main" id="{EDEE3952-E0DA-4019-818E-10F1BA7B2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25" y="3476625"/>
            <a:ext cx="11017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anose="02010600030101010101" pitchFamily="2" charset="-122"/>
              </a:rPr>
              <a:t>IP</a:t>
            </a:r>
            <a:r>
              <a:rPr kumimoji="1" lang="zh-CN" altLang="en-US">
                <a:latin typeface="宋体" panose="02010600030101010101" pitchFamily="2" charset="-122"/>
              </a:rPr>
              <a:t>数据报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anose="02010600030101010101" pitchFamily="2" charset="-122"/>
              </a:rPr>
              <a:t>IP</a:t>
            </a:r>
            <a:r>
              <a:rPr kumimoji="1" lang="zh-CN" altLang="en-US">
                <a:latin typeface="宋体" panose="02010600030101010101" pitchFamily="2" charset="-122"/>
              </a:rPr>
              <a:t>分组</a:t>
            </a:r>
          </a:p>
        </p:txBody>
      </p:sp>
      <p:sp>
        <p:nvSpPr>
          <p:cNvPr id="57437" name="Text Box 98">
            <a:extLst>
              <a:ext uri="{FF2B5EF4-FFF2-40B4-BE49-F238E27FC236}">
                <a16:creationId xmlns:a16="http://schemas.microsoft.com/office/drawing/2014/main" id="{B6F518F6-9806-4CAE-BB30-9BD47846F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063" y="2828925"/>
            <a:ext cx="12128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lg"/>
                <a:tailEnd type="none" w="sm" len="lg"/>
              </a14:hiddenLine>
            </a:ext>
          </a:extLst>
        </p:spPr>
        <p:txBody>
          <a:bodyPr wrap="none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anose="02010600030101010101" pitchFamily="2" charset="-122"/>
              </a:rPr>
              <a:t>TCP</a:t>
            </a:r>
            <a:r>
              <a:rPr kumimoji="1" lang="zh-CN" altLang="en-US">
                <a:latin typeface="宋体" panose="02010600030101010101" pitchFamily="2" charset="-122"/>
              </a:rPr>
              <a:t>报文段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>
                <a:latin typeface="宋体" panose="02010600030101010101" pitchFamily="2" charset="-122"/>
              </a:rPr>
              <a:t>UDP</a:t>
            </a:r>
            <a:r>
              <a:rPr kumimoji="1" lang="zh-CN" altLang="en-US">
                <a:latin typeface="宋体" panose="02010600030101010101" pitchFamily="2" charset="-122"/>
              </a:rPr>
              <a:t>报文段</a:t>
            </a:r>
          </a:p>
        </p:txBody>
      </p:sp>
    </p:spTree>
  </p:cSld>
  <p:clrMapOvr>
    <a:masterClrMapping/>
  </p:clrMapOvr>
  <p:transition spd="med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>
            <a:extLst>
              <a:ext uri="{FF2B5EF4-FFF2-40B4-BE49-F238E27FC236}">
                <a16:creationId xmlns:a16="http://schemas.microsoft.com/office/drawing/2014/main" id="{C0711050-967F-469D-947B-6A1E7BDC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44675"/>
            <a:ext cx="5903913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4">
            <a:extLst>
              <a:ext uri="{FF2B5EF4-FFF2-40B4-BE49-F238E27FC236}">
                <a16:creationId xmlns:a16="http://schemas.microsoft.com/office/drawing/2014/main" id="{70AE3A5C-3ACA-4CE4-AECE-05E790062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Peer-to-Peer Communications</a:t>
            </a:r>
            <a:endParaRPr lang="zh-CN" altLang="en-US" sz="36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F5DBC2FE-360C-47AD-B4BC-829E78428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/>
              <a:t>Computer Network &amp; </a:t>
            </a:r>
            <a:br>
              <a:rPr lang="en-US" altLang="zh-CN" sz="4000"/>
            </a:br>
            <a:r>
              <a:rPr lang="en-US" altLang="zh-CN" sz="4000"/>
              <a:t>Network Reference Model</a:t>
            </a:r>
            <a:endParaRPr lang="zh-CN" altLang="en-US" sz="40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557EEE1-F82F-4332-B411-3983CE022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Overview of Computer Network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OSI Reference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6600"/>
                </a:solidFill>
              </a:rPr>
              <a:t>TCP/IP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Network Topology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Network Devices</a:t>
            </a:r>
          </a:p>
        </p:txBody>
      </p:sp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E34C1249-D2DE-4923-945B-4EDBEE6E4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TCP/IP Model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75451131-5154-4D2B-806B-1A73C0ABF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1148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en-US" altLang="zh-CN" sz="2600">
                <a:latin typeface="Arial" panose="020B0604020202020204" pitchFamily="34" charset="0"/>
              </a:rPr>
              <a:t> The U.S. Department of Defense (</a:t>
            </a:r>
            <a:r>
              <a:rPr lang="en-US" altLang="zh-CN" sz="2600" i="1">
                <a:latin typeface="Arial" panose="020B0604020202020204" pitchFamily="34" charset="0"/>
              </a:rPr>
              <a:t>DoD</a:t>
            </a:r>
            <a:r>
              <a:rPr lang="en-US" altLang="zh-CN" sz="2600">
                <a:latin typeface="Arial" panose="020B0604020202020204" pitchFamily="34" charset="0"/>
              </a:rPr>
              <a:t>) created the TCP/IP reference model</a:t>
            </a:r>
            <a:endParaRPr lang="en-US" altLang="zh-CN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>
                <a:latin typeface="Arial" panose="020B0604020202020204" pitchFamily="34" charset="0"/>
              </a:rPr>
              <a:t>The DoD wants its packets to </a:t>
            </a:r>
            <a:r>
              <a:rPr lang="en-US" altLang="zh-CN" sz="2600" b="1">
                <a:solidFill>
                  <a:srgbClr val="004D86"/>
                </a:solidFill>
                <a:latin typeface="Arial" panose="020B0604020202020204" pitchFamily="34" charset="0"/>
              </a:rPr>
              <a:t>get through every time</a:t>
            </a:r>
            <a:r>
              <a:rPr lang="en-US" altLang="zh-CN" sz="2600" b="1">
                <a:latin typeface="Arial" panose="020B0604020202020204" pitchFamily="34" charset="0"/>
              </a:rPr>
              <a:t>, </a:t>
            </a:r>
            <a:r>
              <a:rPr lang="en-US" altLang="zh-CN" sz="2600" b="1">
                <a:solidFill>
                  <a:srgbClr val="004D86"/>
                </a:solidFill>
                <a:latin typeface="Arial" panose="020B0604020202020204" pitchFamily="34" charset="0"/>
              </a:rPr>
              <a:t>under any conditions, from any one point to any other point</a:t>
            </a:r>
            <a:r>
              <a:rPr lang="en-US" altLang="zh-CN" sz="2600">
                <a:latin typeface="Arial" panose="020B0604020202020204" pitchFamily="34" charset="0"/>
              </a:rPr>
              <a:t>.</a:t>
            </a:r>
            <a:r>
              <a:rPr lang="en-US" altLang="zh-CN">
                <a:latin typeface="Arial" panose="020B0604020202020204" pitchFamily="34" charset="0"/>
              </a:rPr>
              <a:t>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>
                <a:latin typeface="Arial" panose="020B0604020202020204" pitchFamily="34" charset="0"/>
              </a:rPr>
              <a:t>It brought about the creation of the TCP/IP model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zh-CN" sz="2600">
                <a:latin typeface="Arial" panose="020B0604020202020204" pitchFamily="34" charset="0"/>
              </a:rPr>
              <a:t> TCP/IP model has since become the standard on which the Internet has grown</a:t>
            </a:r>
            <a:endParaRPr lang="en-US" altLang="zh-CN" sz="2600"/>
          </a:p>
        </p:txBody>
      </p:sp>
      <p:pic>
        <p:nvPicPr>
          <p:cNvPr id="60420" name="Picture 5">
            <a:extLst>
              <a:ext uri="{FF2B5EF4-FFF2-40B4-BE49-F238E27FC236}">
                <a16:creationId xmlns:a16="http://schemas.microsoft.com/office/drawing/2014/main" id="{59F32615-3CB3-4E0C-A700-186B538F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69215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9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9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 autoUpdateAnimBg="0"/>
      <p:bldP spid="190467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3">
            <a:extLst>
              <a:ext uri="{FF2B5EF4-FFF2-40B4-BE49-F238E27FC236}">
                <a16:creationId xmlns:a16="http://schemas.microsoft.com/office/drawing/2014/main" id="{ED6784CD-A69E-4AC1-96D6-7BD4E6D45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16113"/>
            <a:ext cx="8137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 u="sng">
                <a:latin typeface="Arial" panose="020B0604020202020204" pitchFamily="34" charset="0"/>
              </a:rPr>
              <a:t> The TCP/IP</a:t>
            </a:r>
            <a:r>
              <a:rPr lang="en-US" altLang="zh-CN" sz="3200" i="1" u="sng">
                <a:latin typeface="Arial" panose="020B0604020202020204" pitchFamily="34" charset="0"/>
              </a:rPr>
              <a:t> </a:t>
            </a:r>
            <a:r>
              <a:rPr lang="en-US" altLang="zh-CN" sz="3200" u="sng">
                <a:latin typeface="Arial" panose="020B0604020202020204" pitchFamily="34" charset="0"/>
              </a:rPr>
              <a:t>model has only </a:t>
            </a:r>
            <a:r>
              <a:rPr lang="en-US" altLang="zh-CN" sz="3200" u="sng">
                <a:solidFill>
                  <a:srgbClr val="004D86"/>
                </a:solidFill>
                <a:latin typeface="Arial" panose="020B0604020202020204" pitchFamily="34" charset="0"/>
              </a:rPr>
              <a:t>four </a:t>
            </a:r>
            <a:r>
              <a:rPr lang="en-US" altLang="zh-CN" sz="3200" u="sng">
                <a:latin typeface="Arial" panose="020B0604020202020204" pitchFamily="34" charset="0"/>
              </a:rPr>
              <a:t>layers</a:t>
            </a:r>
            <a:r>
              <a:rPr lang="en-US" altLang="zh-CN" sz="3200">
                <a:latin typeface="Arial" panose="020B0604020202020204" pitchFamily="34" charset="0"/>
              </a:rPr>
              <a:t>.</a:t>
            </a:r>
            <a:endParaRPr lang="zh-CN" altLang="en-US" sz="3200">
              <a:latin typeface="Tahoma" panose="020B0604030504040204" pitchFamily="34" charset="0"/>
            </a:endParaRPr>
          </a:p>
        </p:txBody>
      </p:sp>
      <p:sp>
        <p:nvSpPr>
          <p:cNvPr id="189448" name="Rectangle 8">
            <a:extLst>
              <a:ext uri="{FF2B5EF4-FFF2-40B4-BE49-F238E27FC236}">
                <a16:creationId xmlns:a16="http://schemas.microsoft.com/office/drawing/2014/main" id="{2A243D81-56B3-4DD4-BBD4-E0526D23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800">
                <a:solidFill>
                  <a:schemeClr val="tx2"/>
                </a:solidFill>
              </a:rPr>
              <a:t>The TCP/IP Model</a:t>
            </a:r>
          </a:p>
        </p:txBody>
      </p:sp>
      <p:graphicFrame>
        <p:nvGraphicFramePr>
          <p:cNvPr id="61453" name="Group 13">
            <a:extLst>
              <a:ext uri="{FF2B5EF4-FFF2-40B4-BE49-F238E27FC236}">
                <a16:creationId xmlns:a16="http://schemas.microsoft.com/office/drawing/2014/main" id="{71F99EB0-5A84-4AC1-865A-55D34ADCC8A2}"/>
              </a:ext>
            </a:extLst>
          </p:cNvPr>
          <p:cNvGraphicFramePr>
            <a:graphicFrameLocks noGrp="1"/>
          </p:cNvGraphicFramePr>
          <p:nvPr/>
        </p:nvGraphicFramePr>
        <p:xfrm>
          <a:off x="2428875" y="3000375"/>
          <a:ext cx="4143375" cy="2133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Application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Transport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Internet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Network Access</a:t>
                      </a: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A3B358AB-A384-47C7-B7CA-5EF1A8CA7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9001125" cy="1484313"/>
          </a:xfrm>
        </p:spPr>
        <p:txBody>
          <a:bodyPr/>
          <a:lstStyle/>
          <a:p>
            <a:pPr eaLnBrk="1" hangingPunct="1"/>
            <a:r>
              <a:rPr lang="en-US" altLang="zh-CN" sz="3600"/>
              <a:t>The TCP/IP Model - Application Layer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B2A3A9EB-70C7-40B4-BB4E-55F1FF2FF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714500"/>
            <a:ext cx="8643937" cy="41148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US" altLang="zh-CN" sz="2800">
                <a:latin typeface="Arial" panose="020B0604020202020204" pitchFamily="34" charset="0"/>
              </a:rPr>
              <a:t>Handles high-level protocols, issues of representation, encoding, and session control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>
                <a:latin typeface="Arial" panose="020B0604020202020204" pitchFamily="34" charset="0"/>
              </a:rPr>
              <a:t>TCP/IP combines all application-related issues into one layer, and assures this data is properly packaged for the next layer.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4" grpId="0" autoUpdateAnimBg="0"/>
      <p:bldP spid="192515" grpId="0" build="p" bldLvl="2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40990A3F-E00D-4CC0-94CC-EBD9C3310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0"/>
            <a:ext cx="8259762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The TCP/IP Model - Transport Layer 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FC7952FB-4B6F-4B18-9939-EFDC3FF1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844675"/>
            <a:ext cx="807402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5088" indent="-650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22288" indent="-650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Deals with the quality-of-service issues of </a:t>
            </a: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</a:rPr>
              <a:t>reliability, flow control, and error correction</a:t>
            </a:r>
            <a:r>
              <a:rPr lang="en-US" altLang="zh-CN" sz="2800">
                <a:latin typeface="Arial" panose="020B0604020202020204" pitchFamily="34" charset="0"/>
              </a:rPr>
              <a:t>.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</a:rPr>
              <a:t>Transmission Control Protocol (TCP)</a:t>
            </a:r>
            <a:endParaRPr lang="en-US" altLang="zh-CN" sz="2800">
              <a:latin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</a:rPr>
              <a:t>User Datagram Protocol(UDP)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It package application layer information into units called </a:t>
            </a: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</a:rPr>
              <a:t>segments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8" grpId="0" autoUpdateAnimBg="0"/>
      <p:bldP spid="193539" grpId="0" build="p" bldLvl="2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99CC92F4-0B90-4E9A-AC7E-52613128C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8332787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The TCP/IP Model - Internet Layer 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17F47951-2DFA-4FD9-9747-3C4C6DEF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785938"/>
            <a:ext cx="85725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5088" indent="-650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 Purpose: Send source packets from any network on the internetwork and have them arrive at the destination </a:t>
            </a: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of the path and networks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path determination 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packet switching 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occur at this layer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 b="1" u="sng">
                <a:solidFill>
                  <a:srgbClr val="004D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protocol (IP)</a:t>
            </a:r>
            <a:endParaRPr lang="en-US" altLang="zh-CN" sz="2800" b="1" i="1" u="sng">
              <a:solidFill>
                <a:srgbClr val="004D8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bldLvl="2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9910D48D-7B9F-45BB-9B06-A094CF975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0"/>
            <a:ext cx="89439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The TCP/IP Model – Network Access Layer 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0A987418-FCC9-44F9-83D5-1593CB4CE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16113"/>
            <a:ext cx="86772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5088" indent="-650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Arial" panose="020B0604020202020204" pitchFamily="34" charset="0"/>
              </a:rPr>
              <a:t>Is also called the </a:t>
            </a:r>
            <a:r>
              <a:rPr lang="en-US" altLang="zh-CN" sz="3200" b="1" i="1" u="sng">
                <a:solidFill>
                  <a:srgbClr val="004D86"/>
                </a:solidFill>
                <a:latin typeface="Arial" panose="020B0604020202020204" pitchFamily="34" charset="0"/>
              </a:rPr>
              <a:t>host-to-network</a:t>
            </a:r>
            <a:r>
              <a:rPr lang="en-US" altLang="zh-CN" sz="3200" b="1" u="sng">
                <a:solidFill>
                  <a:srgbClr val="004D86"/>
                </a:solidFill>
                <a:latin typeface="Arial" panose="020B0604020202020204" pitchFamily="34" charset="0"/>
              </a:rPr>
              <a:t> layer</a:t>
            </a:r>
            <a:r>
              <a:rPr lang="en-US" altLang="zh-CN" sz="3200">
                <a:latin typeface="Arial" panose="020B0604020202020204" pitchFamily="34" charset="0"/>
              </a:rPr>
              <a:t>.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Arial" panose="020B0604020202020204" pitchFamily="34" charset="0"/>
              </a:rPr>
              <a:t> It is concerned with all of the issues that an IP packet requires to actually make a physical link, and then to make another physical link.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Arial" panose="020B0604020202020204" pitchFamily="34" charset="0"/>
              </a:rPr>
              <a:t> It includes the LAN and WAN technology details, and all the details in the OSI physical and data link layers.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 autoUpdateAnimBg="0"/>
      <p:bldP spid="195587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>
            <a:extLst>
              <a:ext uri="{FF2B5EF4-FFF2-40B4-BE49-F238E27FC236}">
                <a16:creationId xmlns:a16="http://schemas.microsoft.com/office/drawing/2014/main" id="{D64EF4FF-44C6-4280-B0D6-315DD7743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Common TCP/IP Protocols</a:t>
            </a:r>
          </a:p>
        </p:txBody>
      </p:sp>
      <p:sp>
        <p:nvSpPr>
          <p:cNvPr id="196612" name="Text Box 4">
            <a:extLst>
              <a:ext uri="{FF2B5EF4-FFF2-40B4-BE49-F238E27FC236}">
                <a16:creationId xmlns:a16="http://schemas.microsoft.com/office/drawing/2014/main" id="{8E373EF1-8952-4AD7-95F1-3F9147B44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2428875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Application Layer</a:t>
            </a:r>
          </a:p>
        </p:txBody>
      </p:sp>
      <p:sp>
        <p:nvSpPr>
          <p:cNvPr id="196613" name="Text Box 5">
            <a:extLst>
              <a:ext uri="{FF2B5EF4-FFF2-40B4-BE49-F238E27FC236}">
                <a16:creationId xmlns:a16="http://schemas.microsoft.com/office/drawing/2014/main" id="{538C53EA-E856-47DD-84C5-6DCA3F2C8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4496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Transport Layer</a:t>
            </a:r>
          </a:p>
        </p:txBody>
      </p:sp>
      <p:sp>
        <p:nvSpPr>
          <p:cNvPr id="196614" name="Text Box 6">
            <a:extLst>
              <a:ext uri="{FF2B5EF4-FFF2-40B4-BE49-F238E27FC236}">
                <a16:creationId xmlns:a16="http://schemas.microsoft.com/office/drawing/2014/main" id="{2090B69C-E164-452E-AC3D-D059CA63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402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Internet Layer</a:t>
            </a:r>
          </a:p>
        </p:txBody>
      </p:sp>
      <p:sp>
        <p:nvSpPr>
          <p:cNvPr id="196615" name="Text Box 7">
            <a:extLst>
              <a:ext uri="{FF2B5EF4-FFF2-40B4-BE49-F238E27FC236}">
                <a16:creationId xmlns:a16="http://schemas.microsoft.com/office/drawing/2014/main" id="{5F726166-2082-40E4-829D-D4FDB1847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3083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Network Access Layer</a:t>
            </a:r>
          </a:p>
        </p:txBody>
      </p:sp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043CC0AB-4DF1-4BEE-BED8-67A77AC6D3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BMP 图像" r:id="rId4" imgW="3619048" imgH="3505689" progId="Paint.Picture">
                  <p:embed/>
                </p:oleObj>
              </mc:Choice>
              <mc:Fallback>
                <p:oleObj name="BMP 图像" r:id="rId4" imgW="3619048" imgH="350568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>
            <a:extLst>
              <a:ext uri="{FF2B5EF4-FFF2-40B4-BE49-F238E27FC236}">
                <a16:creationId xmlns:a16="http://schemas.microsoft.com/office/drawing/2014/main" id="{928DD5D3-FCB5-4921-82AC-DA511084CAF0}"/>
              </a:ext>
            </a:extLst>
          </p:cNvPr>
          <p:cNvSpPr/>
          <p:nvPr/>
        </p:nvSpPr>
        <p:spPr bwMode="auto">
          <a:xfrm>
            <a:off x="4572000" y="257175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DA103855-B2DB-43BA-995E-4477A39D3278}"/>
              </a:ext>
            </a:extLst>
          </p:cNvPr>
          <p:cNvSpPr/>
          <p:nvPr/>
        </p:nvSpPr>
        <p:spPr bwMode="auto">
          <a:xfrm>
            <a:off x="4572000" y="3571875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C744B21F-B533-41EE-AEE6-824723782C2B}"/>
              </a:ext>
            </a:extLst>
          </p:cNvPr>
          <p:cNvSpPr/>
          <p:nvPr/>
        </p:nvSpPr>
        <p:spPr bwMode="auto">
          <a:xfrm>
            <a:off x="4572000" y="4572000"/>
            <a:ext cx="857250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B9FF3F4-12AE-4B66-BCAE-4DBBFB62BCD3}"/>
              </a:ext>
            </a:extLst>
          </p:cNvPr>
          <p:cNvSpPr/>
          <p:nvPr/>
        </p:nvSpPr>
        <p:spPr bwMode="auto">
          <a:xfrm>
            <a:off x="4714875" y="5572125"/>
            <a:ext cx="714375" cy="21431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 dirty="0">
              <a:solidFill>
                <a:srgbClr val="004D86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autoUpdateAnimBg="0"/>
      <p:bldP spid="196612" grpId="0" autoUpdateAnimBg="0"/>
      <p:bldP spid="196613" grpId="0" autoUpdateAnimBg="0"/>
      <p:bldP spid="196614" grpId="0" autoUpdateAnimBg="0"/>
      <p:bldP spid="19661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BA116AAB-40C7-4EE2-8838-4996220D7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836613"/>
            <a:ext cx="7380288" cy="6858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900">
                <a:solidFill>
                  <a:schemeClr val="tx2"/>
                </a:solidFill>
              </a:rPr>
              <a:t>LAN/WAN</a:t>
            </a:r>
          </a:p>
        </p:txBody>
      </p:sp>
      <p:sp>
        <p:nvSpPr>
          <p:cNvPr id="350211" name="Text Box 3">
            <a:extLst>
              <a:ext uri="{FF2B5EF4-FFF2-40B4-BE49-F238E27FC236}">
                <a16:creationId xmlns:a16="http://schemas.microsoft.com/office/drawing/2014/main" id="{F1420DFA-0ED5-4C60-8DDE-6B91598D9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44675"/>
            <a:ext cx="75438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Local Area Networks (LANs)</a:t>
            </a:r>
            <a:r>
              <a:rPr lang="en-US" altLang="zh-CN" sz="2400"/>
              <a:t> 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>
                <a:cs typeface="Times New Roman (Arabic)" charset="0"/>
              </a:rPr>
              <a:t>Operate locally (cover small areas)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Multi-user access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High speeds expected (up to Gbps/10Gbps)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Error rate is easily controlled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solidFill>
                  <a:schemeClr val="tx2"/>
                </a:solidFill>
              </a:rPr>
              <a:t>Wide Area Networks (WANs)</a:t>
            </a:r>
            <a:endParaRPr lang="en-US" altLang="zh-CN" sz="2400"/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Operate over larger areas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Access over serial links, optical links, etc.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Traditionally, have Lower speeds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400"/>
              <a:t>Error rate can not be easily controlled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build="p" bldLvl="3" autoUpdateAnimBg="0" advAuto="0"/>
      <p:bldP spid="350211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>
            <a:extLst>
              <a:ext uri="{FF2B5EF4-FFF2-40B4-BE49-F238E27FC236}">
                <a16:creationId xmlns:a16="http://schemas.microsoft.com/office/drawing/2014/main" id="{912C96D4-033B-45CD-A90B-C5FCC817B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700213"/>
            <a:ext cx="35052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i="1">
                <a:latin typeface="Arial" panose="020B0604020202020204" pitchFamily="34" charset="0"/>
              </a:rPr>
              <a:t>FTP </a:t>
            </a:r>
            <a:r>
              <a:rPr lang="en-US" altLang="zh-CN" sz="2400">
                <a:latin typeface="Arial" panose="020B0604020202020204" pitchFamily="34" charset="0"/>
              </a:rPr>
              <a:t>- File Transfer Protocol </a:t>
            </a:r>
            <a:endParaRPr lang="en-US" altLang="zh-CN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i="1">
                <a:latin typeface="Arial" panose="020B0604020202020204" pitchFamily="34" charset="0"/>
              </a:rPr>
              <a:t>HTTP</a:t>
            </a:r>
            <a:r>
              <a:rPr lang="en-US" altLang="zh-CN" sz="2400">
                <a:latin typeface="Arial" panose="020B0604020202020204" pitchFamily="34" charset="0"/>
              </a:rPr>
              <a:t> - Hypertext Transfer Protocol</a:t>
            </a:r>
            <a:r>
              <a:rPr lang="en-US" altLang="zh-CN" sz="2400">
                <a:latin typeface="Tahoma" panose="020B0604030504040204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i="1">
                <a:latin typeface="Arial" panose="020B0604020202020204" pitchFamily="34" charset="0"/>
              </a:rPr>
              <a:t>SMTP</a:t>
            </a:r>
            <a:r>
              <a:rPr lang="en-US" altLang="zh-CN" sz="2400">
                <a:latin typeface="Arial" panose="020B0604020202020204" pitchFamily="34" charset="0"/>
              </a:rPr>
              <a:t> - Simple Mail Transfer protocol </a:t>
            </a:r>
            <a:endParaRPr lang="en-US" altLang="zh-CN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i="1">
                <a:latin typeface="Arial" panose="020B0604020202020204" pitchFamily="34" charset="0"/>
              </a:rPr>
              <a:t>DNS</a:t>
            </a:r>
            <a:r>
              <a:rPr lang="en-US" altLang="zh-CN" sz="2400">
                <a:latin typeface="Arial" panose="020B0604020202020204" pitchFamily="34" charset="0"/>
              </a:rPr>
              <a:t> - Domain Name System</a:t>
            </a:r>
            <a:r>
              <a:rPr lang="en-US" altLang="zh-CN" sz="2400">
                <a:latin typeface="Tahoma" panose="020B0604030504040204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i="1">
                <a:latin typeface="Arial" panose="020B0604020202020204" pitchFamily="34" charset="0"/>
              </a:rPr>
              <a:t>TFTP</a:t>
            </a:r>
            <a:r>
              <a:rPr lang="en-US" altLang="zh-CN" sz="2400">
                <a:latin typeface="Arial" panose="020B0604020202020204" pitchFamily="34" charset="0"/>
              </a:rPr>
              <a:t> - Trivial File Transfer Protocol </a:t>
            </a:r>
            <a:endParaRPr lang="en-US" altLang="zh-CN" sz="2400">
              <a:latin typeface="Tahoma" panose="020B0604030504040204" pitchFamily="34" charset="0"/>
            </a:endParaRPr>
          </a:p>
        </p:txBody>
      </p:sp>
      <p:graphicFrame>
        <p:nvGraphicFramePr>
          <p:cNvPr id="197635" name="Object 3">
            <a:extLst>
              <a:ext uri="{FF2B5EF4-FFF2-40B4-BE49-F238E27FC236}">
                <a16:creationId xmlns:a16="http://schemas.microsoft.com/office/drawing/2014/main" id="{53993A37-4B2F-48BF-A2BC-482B061277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773238"/>
          <a:ext cx="4495800" cy="435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BMP 图像" r:id="rId4" imgW="3619048" imgH="3505689" progId="Paint.Picture">
                  <p:embed/>
                </p:oleObj>
              </mc:Choice>
              <mc:Fallback>
                <p:oleObj name="BMP 图像" r:id="rId4" imgW="3619048" imgH="350568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73238"/>
                        <a:ext cx="4495800" cy="435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Rectangle 4">
            <a:extLst>
              <a:ext uri="{FF2B5EF4-FFF2-40B4-BE49-F238E27FC236}">
                <a16:creationId xmlns:a16="http://schemas.microsoft.com/office/drawing/2014/main" id="{CA25B2EE-A7E1-40DC-BF3C-827BDBAA8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0"/>
            <a:ext cx="8332787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Common TCP/IP Protocols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6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Text Box 3">
            <a:extLst>
              <a:ext uri="{FF2B5EF4-FFF2-40B4-BE49-F238E27FC236}">
                <a16:creationId xmlns:a16="http://schemas.microsoft.com/office/drawing/2014/main" id="{23AF000D-7573-4C83-BAA2-8CB1D8D1C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4357688"/>
            <a:ext cx="9144000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both have layers, networking professionals need to know both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both have application layers, though they include very different services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both have comparable transport and network layers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packet-switched (not circuit-switched) technology is assumed </a:t>
            </a:r>
          </a:p>
        </p:txBody>
      </p:sp>
      <p:sp>
        <p:nvSpPr>
          <p:cNvPr id="66563" name="TextBox 3">
            <a:extLst>
              <a:ext uri="{FF2B5EF4-FFF2-40B4-BE49-F238E27FC236}">
                <a16:creationId xmlns:a16="http://schemas.microsoft.com/office/drawing/2014/main" id="{D26531D3-C8D7-412E-BA93-1CC29C5F6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785813"/>
            <a:ext cx="6200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  <a:cs typeface="Tahoma" panose="020B0604030504040204" pitchFamily="34" charset="0"/>
              </a:rPr>
              <a:t>Similarities of TCP/IP and OSI</a:t>
            </a:r>
            <a:endParaRPr lang="zh-CN" altLang="en-US" sz="3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35958C8-A51F-4B46-B96E-30C96FE0B921}"/>
              </a:ext>
            </a:extLst>
          </p:cNvPr>
          <p:cNvGraphicFramePr>
            <a:graphicFrameLocks noGrp="1"/>
          </p:cNvGraphicFramePr>
          <p:nvPr/>
        </p:nvGraphicFramePr>
        <p:xfrm>
          <a:off x="857250" y="1797050"/>
          <a:ext cx="2643188" cy="24542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roup 28">
            <a:extLst>
              <a:ext uri="{FF2B5EF4-FFF2-40B4-BE49-F238E27FC236}">
                <a16:creationId xmlns:a16="http://schemas.microsoft.com/office/drawing/2014/main" id="{5380388A-A96F-4E3A-907F-A51A8AD8AD49}"/>
              </a:ext>
            </a:extLst>
          </p:cNvPr>
          <p:cNvGraphicFramePr>
            <a:graphicFrameLocks noGrp="1"/>
          </p:cNvGraphicFramePr>
          <p:nvPr/>
        </p:nvGraphicFramePr>
        <p:xfrm>
          <a:off x="5214938" y="1725613"/>
          <a:ext cx="2714625" cy="25606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左右箭头 11">
            <a:extLst>
              <a:ext uri="{FF2B5EF4-FFF2-40B4-BE49-F238E27FC236}">
                <a16:creationId xmlns:a16="http://schemas.microsoft.com/office/drawing/2014/main" id="{E9890C32-2A0F-4EC1-A6A5-0CE223ADFD79}"/>
              </a:ext>
            </a:extLst>
          </p:cNvPr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左右箭头 14">
            <a:extLst>
              <a:ext uri="{FF2B5EF4-FFF2-40B4-BE49-F238E27FC236}">
                <a16:creationId xmlns:a16="http://schemas.microsoft.com/office/drawing/2014/main" id="{0BBA51C1-97DE-4790-8E91-6FA4065E21AA}"/>
              </a:ext>
            </a:extLst>
          </p:cNvPr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左箭头标注 15">
            <a:extLst>
              <a:ext uri="{FF2B5EF4-FFF2-40B4-BE49-F238E27FC236}">
                <a16:creationId xmlns:a16="http://schemas.microsoft.com/office/drawing/2014/main" id="{4A199124-1F6D-4934-9441-5FF15411B6CD}"/>
              </a:ext>
            </a:extLst>
          </p:cNvPr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左箭头标注 16">
            <a:extLst>
              <a:ext uri="{FF2B5EF4-FFF2-40B4-BE49-F238E27FC236}">
                <a16:creationId xmlns:a16="http://schemas.microsoft.com/office/drawing/2014/main" id="{02E02895-A500-421C-A870-4C8F33774204}"/>
              </a:ext>
            </a:extLst>
          </p:cNvPr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Text Box 3">
            <a:extLst>
              <a:ext uri="{FF2B5EF4-FFF2-40B4-BE49-F238E27FC236}">
                <a16:creationId xmlns:a16="http://schemas.microsoft.com/office/drawing/2014/main" id="{33F17323-162D-49A2-9F5C-878C4DE6F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4286250"/>
            <a:ext cx="7929562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0850" indent="-43656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TCP/IP appears simpler because it has fewer layers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TCP/IP protocols are the standards around which the Internet developed, so the TCP/IP model gains credibility just because of its protocols.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000"/>
              <a:t>Typically networks aren't built on the OSI protocol, even though the OSI model is used as a guide.</a:t>
            </a:r>
            <a:r>
              <a:rPr lang="en-US" altLang="zh-CN" sz="2000">
                <a:latin typeface="Tahoma" panose="020B0604030504040204" pitchFamily="34" charset="0"/>
              </a:rPr>
              <a:t> </a:t>
            </a:r>
            <a:r>
              <a:rPr lang="en-US" altLang="zh-CN" sz="2000"/>
              <a:t> </a:t>
            </a:r>
          </a:p>
        </p:txBody>
      </p:sp>
      <p:sp>
        <p:nvSpPr>
          <p:cNvPr id="67587" name="矩形 5">
            <a:extLst>
              <a:ext uri="{FF2B5EF4-FFF2-40B4-BE49-F238E27FC236}">
                <a16:creationId xmlns:a16="http://schemas.microsoft.com/office/drawing/2014/main" id="{319D5D89-0BFA-4AFA-BFD6-DA4BC9021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785813"/>
            <a:ext cx="6302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latin typeface="Tahoma" panose="020B0604030504040204" pitchFamily="34" charset="0"/>
                <a:cs typeface="Tahoma" panose="020B0604030504040204" pitchFamily="34" charset="0"/>
              </a:rPr>
              <a:t>Differences of TCP/IP and OSI</a:t>
            </a:r>
            <a:endParaRPr lang="zh-CN" altLang="en-US" sz="3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D2AFEB7-D2EB-4EDE-8EE5-C2D6CE2402E2}"/>
              </a:ext>
            </a:extLst>
          </p:cNvPr>
          <p:cNvGraphicFramePr>
            <a:graphicFrameLocks noGrp="1"/>
          </p:cNvGraphicFramePr>
          <p:nvPr/>
        </p:nvGraphicFramePr>
        <p:xfrm>
          <a:off x="857250" y="1797050"/>
          <a:ext cx="2643188" cy="24542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Internet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 Access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612" name="Group 28">
            <a:extLst>
              <a:ext uri="{FF2B5EF4-FFF2-40B4-BE49-F238E27FC236}">
                <a16:creationId xmlns:a16="http://schemas.microsoft.com/office/drawing/2014/main" id="{D176046A-8011-41A1-8846-E507721B7F3D}"/>
              </a:ext>
            </a:extLst>
          </p:cNvPr>
          <p:cNvGraphicFramePr>
            <a:graphicFrameLocks noGrp="1"/>
          </p:cNvGraphicFramePr>
          <p:nvPr/>
        </p:nvGraphicFramePr>
        <p:xfrm>
          <a:off x="5214938" y="1725613"/>
          <a:ext cx="2714625" cy="25606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Application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Presentation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Session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Transport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Network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Data Link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Black" pitchFamily="34" charset="0"/>
                        </a:rPr>
                        <a:t>Physical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Black" pitchFamily="34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T="45726" marB="45726" horzOverflow="overflow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左右箭头 8">
            <a:extLst>
              <a:ext uri="{FF2B5EF4-FFF2-40B4-BE49-F238E27FC236}">
                <a16:creationId xmlns:a16="http://schemas.microsoft.com/office/drawing/2014/main" id="{92FBA343-E3E1-4DC4-BC51-750E50847B0C}"/>
              </a:ext>
            </a:extLst>
          </p:cNvPr>
          <p:cNvSpPr/>
          <p:nvPr/>
        </p:nvSpPr>
        <p:spPr bwMode="auto">
          <a:xfrm>
            <a:off x="3500438" y="2797175"/>
            <a:ext cx="1714500" cy="274638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7E18AAAC-63A8-4D55-BF9D-40475506A093}"/>
              </a:ext>
            </a:extLst>
          </p:cNvPr>
          <p:cNvSpPr/>
          <p:nvPr/>
        </p:nvSpPr>
        <p:spPr bwMode="auto">
          <a:xfrm>
            <a:off x="3500438" y="3154363"/>
            <a:ext cx="1714500" cy="28575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左箭头标注 10">
            <a:extLst>
              <a:ext uri="{FF2B5EF4-FFF2-40B4-BE49-F238E27FC236}">
                <a16:creationId xmlns:a16="http://schemas.microsoft.com/office/drawing/2014/main" id="{0AB4356D-6016-4D92-AA39-E2CA01B2C1C4}"/>
              </a:ext>
            </a:extLst>
          </p:cNvPr>
          <p:cNvSpPr/>
          <p:nvPr/>
        </p:nvSpPr>
        <p:spPr bwMode="auto">
          <a:xfrm>
            <a:off x="3506788" y="3554413"/>
            <a:ext cx="1714500" cy="714375"/>
          </a:xfrm>
          <a:prstGeom prst="leftArrowCallout">
            <a:avLst>
              <a:gd name="adj1" fmla="val 20429"/>
              <a:gd name="adj2" fmla="val 19086"/>
              <a:gd name="adj3" fmla="val 18663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左箭头标注 11">
            <a:extLst>
              <a:ext uri="{FF2B5EF4-FFF2-40B4-BE49-F238E27FC236}">
                <a16:creationId xmlns:a16="http://schemas.microsoft.com/office/drawing/2014/main" id="{4B82C963-B321-46F7-BB9D-56CFC1126379}"/>
              </a:ext>
            </a:extLst>
          </p:cNvPr>
          <p:cNvSpPr/>
          <p:nvPr/>
        </p:nvSpPr>
        <p:spPr bwMode="auto">
          <a:xfrm>
            <a:off x="3500438" y="1725613"/>
            <a:ext cx="1714500" cy="1071562"/>
          </a:xfrm>
          <a:prstGeom prst="leftArrowCallout">
            <a:avLst>
              <a:gd name="adj1" fmla="val 13172"/>
              <a:gd name="adj2" fmla="val 11482"/>
              <a:gd name="adj3" fmla="val 12326"/>
              <a:gd name="adj4" fmla="val 13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31884A5-FA65-428D-8282-C745C9A69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Computer Network &amp; </a:t>
            </a:r>
            <a:br>
              <a:rPr lang="en-US" altLang="zh-CN" sz="3200"/>
            </a:br>
            <a:r>
              <a:rPr lang="en-US" altLang="zh-CN" sz="3200"/>
              <a:t>Network Reference Model</a:t>
            </a:r>
            <a:endParaRPr lang="zh-CN" altLang="en-US" sz="3200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1E1D8D1-1BC5-4A2D-8DFB-0F2F91ABA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/>
              <a:t>Overview of Computer Network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/>
              <a:t>OSI Reference Model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/>
              <a:t>TCP/IP Model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>
                <a:solidFill>
                  <a:srgbClr val="006600"/>
                </a:solidFill>
              </a:rPr>
              <a:t>Network Topology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/>
              <a:t>Network Devices</a:t>
            </a:r>
          </a:p>
        </p:txBody>
      </p:sp>
    </p:spTree>
  </p:cSld>
  <p:clrMapOvr>
    <a:masterClrMapping/>
  </p:clrMapOvr>
  <p:transition spd="med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6033D55C-9981-4866-80C4-6F760B427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3657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Topology </a:t>
            </a:r>
          </a:p>
        </p:txBody>
      </p:sp>
      <p:sp>
        <p:nvSpPr>
          <p:cNvPr id="235523" name="Text Box 3">
            <a:extLst>
              <a:ext uri="{FF2B5EF4-FFF2-40B4-BE49-F238E27FC236}">
                <a16:creationId xmlns:a16="http://schemas.microsoft.com/office/drawing/2014/main" id="{D58CB7D6-460B-4A06-B57D-BCBBDCAEA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643063"/>
            <a:ext cx="8786812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Defines the structure of the network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Physical topology: the actual layout of the wire (media)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bus, star, ring, extended star, hierarchical, mesh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 Logical topology: defines how the media is accessed by the hosts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token passing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3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6552A9E1-EE14-4958-B596-73E53DA7B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9275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Network Topologies</a:t>
            </a:r>
          </a:p>
        </p:txBody>
      </p:sp>
      <p:pic>
        <p:nvPicPr>
          <p:cNvPr id="70659" name="Picture 5">
            <a:extLst>
              <a:ext uri="{FF2B5EF4-FFF2-40B4-BE49-F238E27FC236}">
                <a16:creationId xmlns:a16="http://schemas.microsoft.com/office/drawing/2014/main" id="{FA031C98-2C49-4905-AF6C-00825B78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714500"/>
            <a:ext cx="66436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ECEDF2AB-7318-4A69-877D-069514152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6250"/>
            <a:ext cx="78724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Network Topologies--Bus</a:t>
            </a:r>
          </a:p>
        </p:txBody>
      </p:sp>
      <p:sp>
        <p:nvSpPr>
          <p:cNvPr id="239619" name="Text Box 3">
            <a:extLst>
              <a:ext uri="{FF2B5EF4-FFF2-40B4-BE49-F238E27FC236}">
                <a16:creationId xmlns:a16="http://schemas.microsoft.com/office/drawing/2014/main" id="{8DF1DC2E-FA81-4E19-9E01-5C8D3B566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714500"/>
            <a:ext cx="861060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Physical Perspective</a:t>
            </a:r>
            <a:r>
              <a:rPr lang="en-US" altLang="zh-CN" sz="2800" dirty="0">
                <a:latin typeface="Tahoma" pitchFamily="34" charset="0"/>
                <a:cs typeface="Arial" charset="0"/>
              </a:rPr>
              <a:t> </a:t>
            </a:r>
            <a:br>
              <a:rPr lang="en-US" altLang="zh-CN" sz="2800" dirty="0">
                <a:latin typeface="Tahoma" pitchFamily="34" charset="0"/>
                <a:cs typeface="Arial" charset="0"/>
              </a:rPr>
            </a:br>
            <a:r>
              <a:rPr lang="en-US" altLang="zh-CN" sz="2800" dirty="0">
                <a:latin typeface="Tahoma" pitchFamily="34" charset="0"/>
                <a:cs typeface="Arial" charset="0"/>
              </a:rPr>
              <a:t>Each host is wired to a common wire.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Advantage: all hosts can communicate directly. </a:t>
            </a:r>
          </a:p>
          <a:p>
            <a:pPr marL="460375" lvl="1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Disadvantage: A break in the cable disconnects hosts from each other.</a:t>
            </a:r>
          </a:p>
          <a:p>
            <a:pPr marL="238125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b="1" dirty="0">
                <a:latin typeface="Tahoma" pitchFamily="34" charset="0"/>
                <a:cs typeface="Arial" charset="0"/>
              </a:rPr>
              <a:t>Logical Perspective </a:t>
            </a:r>
            <a:endParaRPr lang="en-US" altLang="zh-CN" sz="2800" dirty="0">
              <a:latin typeface="Tahoma" pitchFamily="34" charset="0"/>
              <a:cs typeface="Arial" charset="0"/>
            </a:endParaRPr>
          </a:p>
          <a:p>
            <a:pPr marL="695325" lvl="1" indent="-238125">
              <a:lnSpc>
                <a:spcPct val="120000"/>
              </a:lnSpc>
              <a:buClr>
                <a:schemeClr val="accent2"/>
              </a:buClr>
              <a:buFont typeface="Wingdings" pitchFamily="8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Every networking device to see all signals from all other devices (advantage?)</a:t>
            </a:r>
          </a:p>
        </p:txBody>
      </p:sp>
      <p:pic>
        <p:nvPicPr>
          <p:cNvPr id="71684" name="Picture 4">
            <a:extLst>
              <a:ext uri="{FF2B5EF4-FFF2-40B4-BE49-F238E27FC236}">
                <a16:creationId xmlns:a16="http://schemas.microsoft.com/office/drawing/2014/main" id="{68E8796A-75D3-4107-B0AB-7BCCE3F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04813"/>
            <a:ext cx="22860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3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39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3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8" grpId="0" autoUpdateAnimBg="0"/>
      <p:bldP spid="239619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446EEC13-D311-40A9-802B-C759994A2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6250"/>
            <a:ext cx="7848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Network Topologies--Ring</a:t>
            </a:r>
          </a:p>
        </p:txBody>
      </p:sp>
      <p:sp>
        <p:nvSpPr>
          <p:cNvPr id="241667" name="Text Box 3">
            <a:extLst>
              <a:ext uri="{FF2B5EF4-FFF2-40B4-BE49-F238E27FC236}">
                <a16:creationId xmlns:a16="http://schemas.microsoft.com/office/drawing/2014/main" id="{526BE5D8-5C51-4FF1-A730-C3EDD6615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700213"/>
            <a:ext cx="885825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 b="1">
                <a:latin typeface="Tahoma" panose="020B0604030504040204" pitchFamily="34" charset="0"/>
                <a:cs typeface="Arial" panose="020B0604020202020204" pitchFamily="34" charset="0"/>
              </a:rPr>
              <a:t>Physical Perspective</a:t>
            </a:r>
            <a:r>
              <a:rPr lang="en-US" altLang="zh-CN" sz="2800">
                <a:latin typeface="Tahoma" panose="020B0604030504040204" pitchFamily="34" charset="0"/>
                <a:cs typeface="Arial" panose="020B0604020202020204" pitchFamily="34" charset="0"/>
              </a:rPr>
              <a:t> 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  <a:cs typeface="Arial" panose="020B0604020202020204" pitchFamily="34" charset="0"/>
              </a:rPr>
              <a:t>All devices wired directly to each other in what is called a daisy-chain.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 b="1">
                <a:latin typeface="Tahoma" panose="020B0604030504040204" pitchFamily="34" charset="0"/>
                <a:cs typeface="Arial" panose="020B0604020202020204" pitchFamily="34" charset="0"/>
              </a:rPr>
              <a:t>Logical Perspective</a:t>
            </a:r>
            <a:endParaRPr lang="en-US" altLang="zh-CN" sz="2800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  <a:cs typeface="Arial" panose="020B0604020202020204" pitchFamily="34" charset="0"/>
              </a:rPr>
              <a:t>In order for information to flow, each station must pass the information to its adjacent station. </a:t>
            </a:r>
          </a:p>
        </p:txBody>
      </p:sp>
      <p:pic>
        <p:nvPicPr>
          <p:cNvPr id="72708" name="Picture 4">
            <a:extLst>
              <a:ext uri="{FF2B5EF4-FFF2-40B4-BE49-F238E27FC236}">
                <a16:creationId xmlns:a16="http://schemas.microsoft.com/office/drawing/2014/main" id="{536CA080-7875-4E8E-99F5-1B0ACDE6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0"/>
            <a:ext cx="1497012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66" grpId="0" autoUpdateAnimBg="0"/>
      <p:bldP spid="241667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2C229B5F-9295-44FE-9B60-7597E06AE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642938"/>
            <a:ext cx="9286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Network Topologies — Dual Ring</a:t>
            </a:r>
          </a:p>
        </p:txBody>
      </p:sp>
      <p:sp>
        <p:nvSpPr>
          <p:cNvPr id="243715" name="Text Box 3">
            <a:extLst>
              <a:ext uri="{FF2B5EF4-FFF2-40B4-BE49-F238E27FC236}">
                <a16:creationId xmlns:a16="http://schemas.microsoft.com/office/drawing/2014/main" id="{F5481C50-1189-4A15-A1C0-4BF08EC07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628775"/>
            <a:ext cx="85328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b="1">
                <a:latin typeface="Tahoma" panose="020B0604030504040204" pitchFamily="34" charset="0"/>
                <a:cs typeface="Arial" panose="020B0604020202020204" pitchFamily="34" charset="0"/>
              </a:rPr>
              <a:t>Physical Perspective</a:t>
            </a: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 dual ring topology is the same as a ring topology, except that there is a second, redundant ring, that connects the same devices.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Advantages: provide reliability and flexibility 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b="1">
                <a:latin typeface="Tahoma" panose="020B0604030504040204" pitchFamily="34" charset="0"/>
                <a:cs typeface="Arial" panose="020B0604020202020204" pitchFamily="34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 dual ring topology acts like two independent rings, of which, only one at a time is used.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025ACA8C-EB4D-482D-AE85-6797C930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42875"/>
            <a:ext cx="1584325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autoUpdateAnimBg="0"/>
      <p:bldP spid="243715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04E6FB34-5321-4853-BED2-FEDB20805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28625"/>
            <a:ext cx="8024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Network Topologies—Star</a:t>
            </a:r>
          </a:p>
        </p:txBody>
      </p:sp>
      <p:sp>
        <p:nvSpPr>
          <p:cNvPr id="245763" name="Text Box 3">
            <a:extLst>
              <a:ext uri="{FF2B5EF4-FFF2-40B4-BE49-F238E27FC236}">
                <a16:creationId xmlns:a16="http://schemas.microsoft.com/office/drawing/2014/main" id="{B29B3AC0-8DE8-45E4-B605-1B43AEE2F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1714500"/>
            <a:ext cx="880745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Physical Perspective</a:t>
            </a:r>
            <a:b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A star topology has a central node with all links radiating from it.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Advantage: it allows all other nodes to communicate with each other, conveniently. It also might be desirable for security or restricted access reasons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disadvantage: if the central node fails, the whole network becomes disconnected. Depending on the type of networking device used, collisions can be a problem.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Logical Perspective</a:t>
            </a:r>
            <a:b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The flow of all information would go through one device. </a:t>
            </a:r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2460CA39-D950-446D-9781-526A59AE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42875"/>
            <a:ext cx="13604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>
            <a:extLst>
              <a:ext uri="{FF2B5EF4-FFF2-40B4-BE49-F238E27FC236}">
                <a16:creationId xmlns:a16="http://schemas.microsoft.com/office/drawing/2014/main" id="{F0E01C21-5727-4A39-8EBB-FC83B40A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142875"/>
            <a:ext cx="1439862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2" grpId="0" autoUpdateAnimBg="0"/>
      <p:bldP spid="24576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:a16="http://schemas.microsoft.com/office/drawing/2014/main" id="{8CC1A5B3-F18E-4769-8C76-83B49A909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Internet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330A3C1E-1E07-40EE-A0BA-CF0C5BCB6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5040313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/>
              <a:t>internet: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A network whose nodes are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400"/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Internet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The largest, open, interconnected computer network in the world.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TCP/IP is the reference model of Internet </a:t>
            </a:r>
            <a:endParaRPr lang="zh-CN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/>
              <a:t>Evolved from ARPANET</a:t>
            </a:r>
          </a:p>
        </p:txBody>
      </p:sp>
      <p:grpSp>
        <p:nvGrpSpPr>
          <p:cNvPr id="3077" name="Group 139">
            <a:extLst>
              <a:ext uri="{FF2B5EF4-FFF2-40B4-BE49-F238E27FC236}">
                <a16:creationId xmlns:a16="http://schemas.microsoft.com/office/drawing/2014/main" id="{F95DB699-F920-42B6-859A-73127451ED13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1628775"/>
            <a:ext cx="3240088" cy="2376488"/>
            <a:chOff x="1213" y="1590"/>
            <a:chExt cx="2756" cy="1976"/>
          </a:xfrm>
        </p:grpSpPr>
        <p:grpSp>
          <p:nvGrpSpPr>
            <p:cNvPr id="3095" name="Group 4">
              <a:extLst>
                <a:ext uri="{FF2B5EF4-FFF2-40B4-BE49-F238E27FC236}">
                  <a16:creationId xmlns:a16="http://schemas.microsoft.com/office/drawing/2014/main" id="{7B9D25E7-C11E-4FAC-B467-3FBAB279C7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3" y="1590"/>
              <a:ext cx="2756" cy="1976"/>
              <a:chOff x="109" y="1226"/>
              <a:chExt cx="2516" cy="1675"/>
            </a:xfrm>
          </p:grpSpPr>
          <p:grpSp>
            <p:nvGrpSpPr>
              <p:cNvPr id="3201" name="Group 5">
                <a:extLst>
                  <a:ext uri="{FF2B5EF4-FFF2-40B4-BE49-F238E27FC236}">
                    <a16:creationId xmlns:a16="http://schemas.microsoft.com/office/drawing/2014/main" id="{2937E8C4-4B2F-4D98-97E4-77BE48992B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9" y="1226"/>
                <a:ext cx="2516" cy="1675"/>
                <a:chOff x="109" y="1226"/>
                <a:chExt cx="2516" cy="1675"/>
              </a:xfrm>
            </p:grpSpPr>
            <p:grpSp>
              <p:nvGrpSpPr>
                <p:cNvPr id="3203" name="Group 6">
                  <a:extLst>
                    <a:ext uri="{FF2B5EF4-FFF2-40B4-BE49-F238E27FC236}">
                      <a16:creationId xmlns:a16="http://schemas.microsoft.com/office/drawing/2014/main" id="{AA6F88DA-56E8-468B-A3CC-5EF991B61F0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9" y="1226"/>
                  <a:ext cx="2516" cy="1675"/>
                  <a:chOff x="109" y="1226"/>
                  <a:chExt cx="2516" cy="1675"/>
                </a:xfrm>
              </p:grpSpPr>
              <p:sp>
                <p:nvSpPr>
                  <p:cNvPr id="3205" name="Oval 7">
                    <a:extLst>
                      <a:ext uri="{FF2B5EF4-FFF2-40B4-BE49-F238E27FC236}">
                        <a16:creationId xmlns:a16="http://schemas.microsoft.com/office/drawing/2014/main" id="{EF6CD0D9-93D4-4644-9B14-E458F19E1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49" y="1896"/>
                    <a:ext cx="876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06" name="Oval 8">
                    <a:extLst>
                      <a:ext uri="{FF2B5EF4-FFF2-40B4-BE49-F238E27FC236}">
                        <a16:creationId xmlns:a16="http://schemas.microsoft.com/office/drawing/2014/main" id="{35D3351D-C7A0-461F-A6D5-1D8F175683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" y="1632"/>
                    <a:ext cx="859" cy="831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07" name="Oval 9">
                    <a:extLst>
                      <a:ext uri="{FF2B5EF4-FFF2-40B4-BE49-F238E27FC236}">
                        <a16:creationId xmlns:a16="http://schemas.microsoft.com/office/drawing/2014/main" id="{BDCCC375-0865-4823-A550-67C47C0EC1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12" y="1341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08" name="Oval 10">
                    <a:extLst>
                      <a:ext uri="{FF2B5EF4-FFF2-40B4-BE49-F238E27FC236}">
                        <a16:creationId xmlns:a16="http://schemas.microsoft.com/office/drawing/2014/main" id="{C4D85715-40C3-4711-8F21-E5A61AF7D5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2" y="2055"/>
                    <a:ext cx="875" cy="846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09" name="Oval 11">
                    <a:extLst>
                      <a:ext uri="{FF2B5EF4-FFF2-40B4-BE49-F238E27FC236}">
                        <a16:creationId xmlns:a16="http://schemas.microsoft.com/office/drawing/2014/main" id="{675B8E9C-162D-48E5-95A7-3D164A6C3B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0" y="1982"/>
                    <a:ext cx="874" cy="802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10" name="Oval 12">
                    <a:extLst>
                      <a:ext uri="{FF2B5EF4-FFF2-40B4-BE49-F238E27FC236}">
                        <a16:creationId xmlns:a16="http://schemas.microsoft.com/office/drawing/2014/main" id="{3DF823E2-0551-46E3-86F2-18951069CE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5" y="1226"/>
                    <a:ext cx="859" cy="82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3211" name="Oval 13">
                    <a:extLst>
                      <a:ext uri="{FF2B5EF4-FFF2-40B4-BE49-F238E27FC236}">
                        <a16:creationId xmlns:a16="http://schemas.microsoft.com/office/drawing/2014/main" id="{F30E16E1-E8B3-4832-8C99-EE87310FCA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3" y="1226"/>
                    <a:ext cx="859" cy="799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sp>
              <p:nvSpPr>
                <p:cNvPr id="3204" name="Oval 14">
                  <a:extLst>
                    <a:ext uri="{FF2B5EF4-FFF2-40B4-BE49-F238E27FC236}">
                      <a16:creationId xmlns:a16="http://schemas.microsoft.com/office/drawing/2014/main" id="{7532ADD1-2E24-4D2E-BD76-6078C88C0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" y="1414"/>
                  <a:ext cx="2085" cy="1152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dash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3202" name="Freeform 15">
                <a:extLst>
                  <a:ext uri="{FF2B5EF4-FFF2-40B4-BE49-F238E27FC236}">
                    <a16:creationId xmlns:a16="http://schemas.microsoft.com/office/drawing/2014/main" id="{FDCED86B-EE01-4BDB-B1BB-B983D964B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" y="2192"/>
                <a:ext cx="126" cy="224"/>
              </a:xfrm>
              <a:custGeom>
                <a:avLst/>
                <a:gdLst>
                  <a:gd name="T0" fmla="*/ 68 w 126"/>
                  <a:gd name="T1" fmla="*/ 0 h 224"/>
                  <a:gd name="T2" fmla="*/ 92 w 126"/>
                  <a:gd name="T3" fmla="*/ 24 h 224"/>
                  <a:gd name="T4" fmla="*/ 116 w 126"/>
                  <a:gd name="T5" fmla="*/ 40 h 224"/>
                  <a:gd name="T6" fmla="*/ 76 w 126"/>
                  <a:gd name="T7" fmla="*/ 216 h 224"/>
                  <a:gd name="T8" fmla="*/ 52 w 126"/>
                  <a:gd name="T9" fmla="*/ 224 h 224"/>
                  <a:gd name="T10" fmla="*/ 36 w 126"/>
                  <a:gd name="T11" fmla="*/ 128 h 224"/>
                  <a:gd name="T12" fmla="*/ 68 w 126"/>
                  <a:gd name="T13" fmla="*/ 0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6"/>
                  <a:gd name="T22" fmla="*/ 0 h 224"/>
                  <a:gd name="T23" fmla="*/ 126 w 126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6" h="224">
                    <a:moveTo>
                      <a:pt x="68" y="0"/>
                    </a:moveTo>
                    <a:cubicBezTo>
                      <a:pt x="76" y="8"/>
                      <a:pt x="83" y="17"/>
                      <a:pt x="92" y="24"/>
                    </a:cubicBezTo>
                    <a:cubicBezTo>
                      <a:pt x="99" y="30"/>
                      <a:pt x="114" y="31"/>
                      <a:pt x="116" y="40"/>
                    </a:cubicBezTo>
                    <a:cubicBezTo>
                      <a:pt x="126" y="99"/>
                      <a:pt x="94" y="162"/>
                      <a:pt x="76" y="216"/>
                    </a:cubicBezTo>
                    <a:cubicBezTo>
                      <a:pt x="73" y="224"/>
                      <a:pt x="60" y="221"/>
                      <a:pt x="52" y="224"/>
                    </a:cubicBezTo>
                    <a:cubicBezTo>
                      <a:pt x="0" y="207"/>
                      <a:pt x="22" y="170"/>
                      <a:pt x="36" y="128"/>
                    </a:cubicBezTo>
                    <a:cubicBezTo>
                      <a:pt x="41" y="74"/>
                      <a:pt x="32" y="36"/>
                      <a:pt x="68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96" name="Line 16">
              <a:extLst>
                <a:ext uri="{FF2B5EF4-FFF2-40B4-BE49-F238E27FC236}">
                  <a16:creationId xmlns:a16="http://schemas.microsoft.com/office/drawing/2014/main" id="{BCDAE12A-D745-47B3-A918-59F6970543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6" y="2644"/>
              <a:ext cx="0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Line 17">
              <a:extLst>
                <a:ext uri="{FF2B5EF4-FFF2-40B4-BE49-F238E27FC236}">
                  <a16:creationId xmlns:a16="http://schemas.microsoft.com/office/drawing/2014/main" id="{044EDA35-399B-4C53-B3E9-38C23A8D3F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16" y="2381"/>
              <a:ext cx="187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Line 18">
              <a:extLst>
                <a:ext uri="{FF2B5EF4-FFF2-40B4-BE49-F238E27FC236}">
                  <a16:creationId xmlns:a16="http://schemas.microsoft.com/office/drawing/2014/main" id="{E25A1871-CDE7-4D7F-B348-4D6248BD9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28" y="3039"/>
              <a:ext cx="1002" cy="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Line 19">
              <a:extLst>
                <a:ext uri="{FF2B5EF4-FFF2-40B4-BE49-F238E27FC236}">
                  <a16:creationId xmlns:a16="http://schemas.microsoft.com/office/drawing/2014/main" id="{4C2FE849-D638-4E30-9642-35F721B79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8" y="1854"/>
              <a:ext cx="312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0" name="Line 20">
              <a:extLst>
                <a:ext uri="{FF2B5EF4-FFF2-40B4-BE49-F238E27FC236}">
                  <a16:creationId xmlns:a16="http://schemas.microsoft.com/office/drawing/2014/main" id="{85B9C425-924C-4376-B763-693D34B541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2" y="2381"/>
              <a:ext cx="564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1" name="Line 21">
              <a:extLst>
                <a:ext uri="{FF2B5EF4-FFF2-40B4-BE49-F238E27FC236}">
                  <a16:creationId xmlns:a16="http://schemas.microsoft.com/office/drawing/2014/main" id="{69A77BFD-91B4-41FC-849A-E9485BF9B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1" y="1854"/>
              <a:ext cx="376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Line 22">
              <a:extLst>
                <a:ext uri="{FF2B5EF4-FFF2-40B4-BE49-F238E27FC236}">
                  <a16:creationId xmlns:a16="http://schemas.microsoft.com/office/drawing/2014/main" id="{DBA301FE-5C5A-4454-BE01-69902D87E6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2" y="2052"/>
              <a:ext cx="564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Line 23">
              <a:extLst>
                <a:ext uri="{FF2B5EF4-FFF2-40B4-BE49-F238E27FC236}">
                  <a16:creationId xmlns:a16="http://schemas.microsoft.com/office/drawing/2014/main" id="{0C227A9E-1BDD-4DD9-A04F-826C6BE1F2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7" y="2117"/>
              <a:ext cx="63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Line 24">
              <a:extLst>
                <a:ext uri="{FF2B5EF4-FFF2-40B4-BE49-F238E27FC236}">
                  <a16:creationId xmlns:a16="http://schemas.microsoft.com/office/drawing/2014/main" id="{87C0EF92-1A06-4079-B149-56E3FC3C1E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6" y="2052"/>
              <a:ext cx="626" cy="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5" name="Line 25">
              <a:extLst>
                <a:ext uri="{FF2B5EF4-FFF2-40B4-BE49-F238E27FC236}">
                  <a16:creationId xmlns:a16="http://schemas.microsoft.com/office/drawing/2014/main" id="{02EABE01-0E4A-4695-98FE-B297F0F1F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4" y="1920"/>
              <a:ext cx="126" cy="3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Line 26">
              <a:extLst>
                <a:ext uri="{FF2B5EF4-FFF2-40B4-BE49-F238E27FC236}">
                  <a16:creationId xmlns:a16="http://schemas.microsoft.com/office/drawing/2014/main" id="{286076C5-22A1-4FF1-A30E-AA6CDE3249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7" y="2579"/>
              <a:ext cx="43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Line 27">
              <a:extLst>
                <a:ext uri="{FF2B5EF4-FFF2-40B4-BE49-F238E27FC236}">
                  <a16:creationId xmlns:a16="http://schemas.microsoft.com/office/drawing/2014/main" id="{D9630CC4-F616-493B-ACEC-9F26748BC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0" y="2579"/>
              <a:ext cx="563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8" name="Line 28">
              <a:extLst>
                <a:ext uri="{FF2B5EF4-FFF2-40B4-BE49-F238E27FC236}">
                  <a16:creationId xmlns:a16="http://schemas.microsoft.com/office/drawing/2014/main" id="{D0749892-DA12-4B8E-80AD-9FD29FE04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2" y="2447"/>
              <a:ext cx="188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Line 29">
              <a:extLst>
                <a:ext uri="{FF2B5EF4-FFF2-40B4-BE49-F238E27FC236}">
                  <a16:creationId xmlns:a16="http://schemas.microsoft.com/office/drawing/2014/main" id="{0D53DB42-D7DF-420D-A971-3F7F8CD62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7" y="2644"/>
              <a:ext cx="0" cy="4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10" name="Group 30">
              <a:extLst>
                <a:ext uri="{FF2B5EF4-FFF2-40B4-BE49-F238E27FC236}">
                  <a16:creationId xmlns:a16="http://schemas.microsoft.com/office/drawing/2014/main" id="{A3E1AA0A-08D6-4F4F-B6C8-D75E5EAB1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4" y="1788"/>
              <a:ext cx="376" cy="329"/>
              <a:chOff x="2949" y="196"/>
              <a:chExt cx="941" cy="598"/>
            </a:xfrm>
          </p:grpSpPr>
          <p:sp>
            <p:nvSpPr>
              <p:cNvPr id="3190" name="Oval 31">
                <a:extLst>
                  <a:ext uri="{FF2B5EF4-FFF2-40B4-BE49-F238E27FC236}">
                    <a16:creationId xmlns:a16="http://schemas.microsoft.com/office/drawing/2014/main" id="{A4707B37-329D-4755-9468-46881FDDC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1" name="Oval 32">
                <a:extLst>
                  <a:ext uri="{FF2B5EF4-FFF2-40B4-BE49-F238E27FC236}">
                    <a16:creationId xmlns:a16="http://schemas.microsoft.com/office/drawing/2014/main" id="{C30116A9-D337-48A1-8231-494E2EF7D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2" name="Oval 33">
                <a:extLst>
                  <a:ext uri="{FF2B5EF4-FFF2-40B4-BE49-F238E27FC236}">
                    <a16:creationId xmlns:a16="http://schemas.microsoft.com/office/drawing/2014/main" id="{B5784F8F-5CCA-4034-857D-AF85CA7CA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3" name="Oval 34">
                <a:extLst>
                  <a:ext uri="{FF2B5EF4-FFF2-40B4-BE49-F238E27FC236}">
                    <a16:creationId xmlns:a16="http://schemas.microsoft.com/office/drawing/2014/main" id="{72872DDE-A46F-4B9A-8512-DA1B35449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4" name="Oval 35">
                <a:extLst>
                  <a:ext uri="{FF2B5EF4-FFF2-40B4-BE49-F238E27FC236}">
                    <a16:creationId xmlns:a16="http://schemas.microsoft.com/office/drawing/2014/main" id="{F4C9FCF3-D80B-42C9-B3FB-03E6C39BD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5" name="Oval 36">
                <a:extLst>
                  <a:ext uri="{FF2B5EF4-FFF2-40B4-BE49-F238E27FC236}">
                    <a16:creationId xmlns:a16="http://schemas.microsoft.com/office/drawing/2014/main" id="{ED4D89E7-284D-4499-896F-8E676A72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6" name="Oval 37">
                <a:extLst>
                  <a:ext uri="{FF2B5EF4-FFF2-40B4-BE49-F238E27FC236}">
                    <a16:creationId xmlns:a16="http://schemas.microsoft.com/office/drawing/2014/main" id="{9129BC91-9780-4B60-9E7C-4D99C0539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7" name="Oval 38">
                <a:extLst>
                  <a:ext uri="{FF2B5EF4-FFF2-40B4-BE49-F238E27FC236}">
                    <a16:creationId xmlns:a16="http://schemas.microsoft.com/office/drawing/2014/main" id="{7AECD20A-6F6E-42F6-93DB-E933BC061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98" name="Freeform 39">
                <a:extLst>
                  <a:ext uri="{FF2B5EF4-FFF2-40B4-BE49-F238E27FC236}">
                    <a16:creationId xmlns:a16="http://schemas.microsoft.com/office/drawing/2014/main" id="{F61CB8F1-8216-47ED-9DCB-B7C1AC4C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Freeform 40">
                <a:extLst>
                  <a:ext uri="{FF2B5EF4-FFF2-40B4-BE49-F238E27FC236}">
                    <a16:creationId xmlns:a16="http://schemas.microsoft.com/office/drawing/2014/main" id="{25C19FBB-1386-4F6F-9734-88E9D148B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Freeform 41">
                <a:extLst>
                  <a:ext uri="{FF2B5EF4-FFF2-40B4-BE49-F238E27FC236}">
                    <a16:creationId xmlns:a16="http://schemas.microsoft.com/office/drawing/2014/main" id="{D6B7DC61-500B-46DB-8ACB-660C8DA6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1" name="Group 42">
              <a:extLst>
                <a:ext uri="{FF2B5EF4-FFF2-40B4-BE49-F238E27FC236}">
                  <a16:creationId xmlns:a16="http://schemas.microsoft.com/office/drawing/2014/main" id="{95B4578C-99F3-4A3B-BC19-5D902FE900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9" y="1788"/>
              <a:ext cx="563" cy="460"/>
              <a:chOff x="2949" y="196"/>
              <a:chExt cx="941" cy="598"/>
            </a:xfrm>
          </p:grpSpPr>
          <p:sp>
            <p:nvSpPr>
              <p:cNvPr id="3179" name="Oval 43">
                <a:extLst>
                  <a:ext uri="{FF2B5EF4-FFF2-40B4-BE49-F238E27FC236}">
                    <a16:creationId xmlns:a16="http://schemas.microsoft.com/office/drawing/2014/main" id="{B6CB36D5-CCA9-4B8F-8294-ABCA7F483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0" name="Oval 44">
                <a:extLst>
                  <a:ext uri="{FF2B5EF4-FFF2-40B4-BE49-F238E27FC236}">
                    <a16:creationId xmlns:a16="http://schemas.microsoft.com/office/drawing/2014/main" id="{491E0658-2294-461F-9FC1-32626B991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1" name="Oval 45">
                <a:extLst>
                  <a:ext uri="{FF2B5EF4-FFF2-40B4-BE49-F238E27FC236}">
                    <a16:creationId xmlns:a16="http://schemas.microsoft.com/office/drawing/2014/main" id="{FBE0AB0D-F3CB-46FD-B5E4-A502CC1DE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2" name="Oval 46">
                <a:extLst>
                  <a:ext uri="{FF2B5EF4-FFF2-40B4-BE49-F238E27FC236}">
                    <a16:creationId xmlns:a16="http://schemas.microsoft.com/office/drawing/2014/main" id="{53E76D6F-B513-474C-883B-5288992BD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3" name="Oval 47">
                <a:extLst>
                  <a:ext uri="{FF2B5EF4-FFF2-40B4-BE49-F238E27FC236}">
                    <a16:creationId xmlns:a16="http://schemas.microsoft.com/office/drawing/2014/main" id="{F79161B2-2A23-44EA-896C-5BECFADF2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4" name="Oval 48">
                <a:extLst>
                  <a:ext uri="{FF2B5EF4-FFF2-40B4-BE49-F238E27FC236}">
                    <a16:creationId xmlns:a16="http://schemas.microsoft.com/office/drawing/2014/main" id="{9994B6AA-F56D-4D45-9A8C-A7C3CFD4F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5" name="Oval 49">
                <a:extLst>
                  <a:ext uri="{FF2B5EF4-FFF2-40B4-BE49-F238E27FC236}">
                    <a16:creationId xmlns:a16="http://schemas.microsoft.com/office/drawing/2014/main" id="{65F685EC-5426-40BF-A95C-DBB0F96C9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6" name="Oval 50">
                <a:extLst>
                  <a:ext uri="{FF2B5EF4-FFF2-40B4-BE49-F238E27FC236}">
                    <a16:creationId xmlns:a16="http://schemas.microsoft.com/office/drawing/2014/main" id="{23B9683E-5E2E-4E30-9FE4-680811D13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87" name="Freeform 51">
                <a:extLst>
                  <a:ext uri="{FF2B5EF4-FFF2-40B4-BE49-F238E27FC236}">
                    <a16:creationId xmlns:a16="http://schemas.microsoft.com/office/drawing/2014/main" id="{1282B13D-1712-4589-AE51-46B750235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Freeform 52">
                <a:extLst>
                  <a:ext uri="{FF2B5EF4-FFF2-40B4-BE49-F238E27FC236}">
                    <a16:creationId xmlns:a16="http://schemas.microsoft.com/office/drawing/2014/main" id="{5E90D5C9-E54C-4655-8205-9BD70982F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Freeform 53">
                <a:extLst>
                  <a:ext uri="{FF2B5EF4-FFF2-40B4-BE49-F238E27FC236}">
                    <a16:creationId xmlns:a16="http://schemas.microsoft.com/office/drawing/2014/main" id="{B8B502D6-A5A3-41C8-9F89-D6B135A0E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2" name="Group 54">
              <a:extLst>
                <a:ext uri="{FF2B5EF4-FFF2-40B4-BE49-F238E27FC236}">
                  <a16:creationId xmlns:a16="http://schemas.microsoft.com/office/drawing/2014/main" id="{904DD661-F332-4FE9-9909-6B7EDE44FDB7}"/>
                </a:ext>
              </a:extLst>
            </p:cNvPr>
            <p:cNvGrpSpPr>
              <a:grpSpLocks/>
            </p:cNvGrpSpPr>
            <p:nvPr/>
          </p:nvGrpSpPr>
          <p:grpSpPr bwMode="auto">
            <a:xfrm rot="-1072061">
              <a:off x="1351" y="2267"/>
              <a:ext cx="439" cy="393"/>
              <a:chOff x="2949" y="196"/>
              <a:chExt cx="941" cy="598"/>
            </a:xfrm>
          </p:grpSpPr>
          <p:sp>
            <p:nvSpPr>
              <p:cNvPr id="3168" name="Oval 55">
                <a:extLst>
                  <a:ext uri="{FF2B5EF4-FFF2-40B4-BE49-F238E27FC236}">
                    <a16:creationId xmlns:a16="http://schemas.microsoft.com/office/drawing/2014/main" id="{6E5DDE52-0471-4FA3-8104-A890EB5A0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9" name="Oval 56">
                <a:extLst>
                  <a:ext uri="{FF2B5EF4-FFF2-40B4-BE49-F238E27FC236}">
                    <a16:creationId xmlns:a16="http://schemas.microsoft.com/office/drawing/2014/main" id="{E26BF54A-2BAC-4712-AEFE-09E143583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0" name="Oval 57">
                <a:extLst>
                  <a:ext uri="{FF2B5EF4-FFF2-40B4-BE49-F238E27FC236}">
                    <a16:creationId xmlns:a16="http://schemas.microsoft.com/office/drawing/2014/main" id="{D024D72F-0F78-4AD0-B018-2139B5D0A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1" name="Oval 58">
                <a:extLst>
                  <a:ext uri="{FF2B5EF4-FFF2-40B4-BE49-F238E27FC236}">
                    <a16:creationId xmlns:a16="http://schemas.microsoft.com/office/drawing/2014/main" id="{95D5E319-8AAE-4DAC-B1A2-9CA309000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2" name="Oval 59">
                <a:extLst>
                  <a:ext uri="{FF2B5EF4-FFF2-40B4-BE49-F238E27FC236}">
                    <a16:creationId xmlns:a16="http://schemas.microsoft.com/office/drawing/2014/main" id="{1483E144-7FC0-41BE-9523-B616BFDD1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3" name="Oval 60">
                <a:extLst>
                  <a:ext uri="{FF2B5EF4-FFF2-40B4-BE49-F238E27FC236}">
                    <a16:creationId xmlns:a16="http://schemas.microsoft.com/office/drawing/2014/main" id="{9DB9D233-DECB-4569-8B29-E5EC7F9FF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4" name="Oval 61">
                <a:extLst>
                  <a:ext uri="{FF2B5EF4-FFF2-40B4-BE49-F238E27FC236}">
                    <a16:creationId xmlns:a16="http://schemas.microsoft.com/office/drawing/2014/main" id="{F4EAAD44-839A-4C10-B571-EF2D1688B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5" name="Oval 62">
                <a:extLst>
                  <a:ext uri="{FF2B5EF4-FFF2-40B4-BE49-F238E27FC236}">
                    <a16:creationId xmlns:a16="http://schemas.microsoft.com/office/drawing/2014/main" id="{C420AFAC-043A-48F0-A47F-2DD7066BC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76" name="Freeform 63">
                <a:extLst>
                  <a:ext uri="{FF2B5EF4-FFF2-40B4-BE49-F238E27FC236}">
                    <a16:creationId xmlns:a16="http://schemas.microsoft.com/office/drawing/2014/main" id="{599500C3-37EB-4D38-97F0-157DD103F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Freeform 64">
                <a:extLst>
                  <a:ext uri="{FF2B5EF4-FFF2-40B4-BE49-F238E27FC236}">
                    <a16:creationId xmlns:a16="http://schemas.microsoft.com/office/drawing/2014/main" id="{C16C81C9-A819-42C9-B220-BE3D911EF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Freeform 65">
                <a:extLst>
                  <a:ext uri="{FF2B5EF4-FFF2-40B4-BE49-F238E27FC236}">
                    <a16:creationId xmlns:a16="http://schemas.microsoft.com/office/drawing/2014/main" id="{D19B41A7-61D8-424E-A688-6D23F30665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3" name="Group 66">
              <a:extLst>
                <a:ext uri="{FF2B5EF4-FFF2-40B4-BE49-F238E27FC236}">
                  <a16:creationId xmlns:a16="http://schemas.microsoft.com/office/drawing/2014/main" id="{22E1F952-D3F2-4A50-B0E5-6F6D2B28E98C}"/>
                </a:ext>
              </a:extLst>
            </p:cNvPr>
            <p:cNvGrpSpPr>
              <a:grpSpLocks/>
            </p:cNvGrpSpPr>
            <p:nvPr/>
          </p:nvGrpSpPr>
          <p:grpSpPr bwMode="auto">
            <a:xfrm rot="-854928">
              <a:off x="1589" y="2760"/>
              <a:ext cx="500" cy="460"/>
              <a:chOff x="2949" y="196"/>
              <a:chExt cx="941" cy="598"/>
            </a:xfrm>
          </p:grpSpPr>
          <p:sp>
            <p:nvSpPr>
              <p:cNvPr id="3157" name="Oval 67">
                <a:extLst>
                  <a:ext uri="{FF2B5EF4-FFF2-40B4-BE49-F238E27FC236}">
                    <a16:creationId xmlns:a16="http://schemas.microsoft.com/office/drawing/2014/main" id="{89929BDB-FBD0-46F9-8DF1-6A3B246A7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8" name="Oval 68">
                <a:extLst>
                  <a:ext uri="{FF2B5EF4-FFF2-40B4-BE49-F238E27FC236}">
                    <a16:creationId xmlns:a16="http://schemas.microsoft.com/office/drawing/2014/main" id="{94E17001-D4A4-4474-B7D7-D36079C41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9" name="Oval 69">
                <a:extLst>
                  <a:ext uri="{FF2B5EF4-FFF2-40B4-BE49-F238E27FC236}">
                    <a16:creationId xmlns:a16="http://schemas.microsoft.com/office/drawing/2014/main" id="{B9E7B5A4-360C-4CF9-BA08-E182C5B67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0" name="Oval 70">
                <a:extLst>
                  <a:ext uri="{FF2B5EF4-FFF2-40B4-BE49-F238E27FC236}">
                    <a16:creationId xmlns:a16="http://schemas.microsoft.com/office/drawing/2014/main" id="{770FE24B-18DD-438C-84A4-8A7C1C0B6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1" name="Oval 71">
                <a:extLst>
                  <a:ext uri="{FF2B5EF4-FFF2-40B4-BE49-F238E27FC236}">
                    <a16:creationId xmlns:a16="http://schemas.microsoft.com/office/drawing/2014/main" id="{2CC466F3-6F94-44DA-8DA2-B0AA52D52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2" name="Oval 72">
                <a:extLst>
                  <a:ext uri="{FF2B5EF4-FFF2-40B4-BE49-F238E27FC236}">
                    <a16:creationId xmlns:a16="http://schemas.microsoft.com/office/drawing/2014/main" id="{5C2E7B06-6D1C-4089-9514-6D73104B2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3" name="Oval 73">
                <a:extLst>
                  <a:ext uri="{FF2B5EF4-FFF2-40B4-BE49-F238E27FC236}">
                    <a16:creationId xmlns:a16="http://schemas.microsoft.com/office/drawing/2014/main" id="{EEB74D42-5E73-4700-8F27-A2DDD71E5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4" name="Oval 74">
                <a:extLst>
                  <a:ext uri="{FF2B5EF4-FFF2-40B4-BE49-F238E27FC236}">
                    <a16:creationId xmlns:a16="http://schemas.microsoft.com/office/drawing/2014/main" id="{D4F54005-F8BF-4332-A407-860D0528C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65" name="Freeform 75">
                <a:extLst>
                  <a:ext uri="{FF2B5EF4-FFF2-40B4-BE49-F238E27FC236}">
                    <a16:creationId xmlns:a16="http://schemas.microsoft.com/office/drawing/2014/main" id="{4F4276F6-00A1-4D96-A085-3F951BA69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Freeform 76">
                <a:extLst>
                  <a:ext uri="{FF2B5EF4-FFF2-40B4-BE49-F238E27FC236}">
                    <a16:creationId xmlns:a16="http://schemas.microsoft.com/office/drawing/2014/main" id="{F02BA672-85AB-4F23-B0F0-6A654748C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Freeform 77">
                <a:extLst>
                  <a:ext uri="{FF2B5EF4-FFF2-40B4-BE49-F238E27FC236}">
                    <a16:creationId xmlns:a16="http://schemas.microsoft.com/office/drawing/2014/main" id="{1C18B1EF-8B8D-40A1-A3D2-EF488E7B6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14" name="Line 78">
              <a:extLst>
                <a:ext uri="{FF2B5EF4-FFF2-40B4-BE49-F238E27FC236}">
                  <a16:creationId xmlns:a16="http://schemas.microsoft.com/office/drawing/2014/main" id="{2BB43D27-997A-47EA-9F91-39ACD81F0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709"/>
              <a:ext cx="626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15" name="Group 79">
              <a:extLst>
                <a:ext uri="{FF2B5EF4-FFF2-40B4-BE49-F238E27FC236}">
                  <a16:creationId xmlns:a16="http://schemas.microsoft.com/office/drawing/2014/main" id="{682374CD-9F93-4A72-A58A-6CD5D44E3D7B}"/>
                </a:ext>
              </a:extLst>
            </p:cNvPr>
            <p:cNvGrpSpPr>
              <a:grpSpLocks/>
            </p:cNvGrpSpPr>
            <p:nvPr/>
          </p:nvGrpSpPr>
          <p:grpSpPr bwMode="auto">
            <a:xfrm rot="-666782">
              <a:off x="2779" y="2974"/>
              <a:ext cx="375" cy="329"/>
              <a:chOff x="2949" y="196"/>
              <a:chExt cx="941" cy="598"/>
            </a:xfrm>
          </p:grpSpPr>
          <p:sp>
            <p:nvSpPr>
              <p:cNvPr id="3146" name="Oval 80">
                <a:extLst>
                  <a:ext uri="{FF2B5EF4-FFF2-40B4-BE49-F238E27FC236}">
                    <a16:creationId xmlns:a16="http://schemas.microsoft.com/office/drawing/2014/main" id="{A135656F-D206-44AC-9A8B-AAFE3E1C6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7" name="Oval 81">
                <a:extLst>
                  <a:ext uri="{FF2B5EF4-FFF2-40B4-BE49-F238E27FC236}">
                    <a16:creationId xmlns:a16="http://schemas.microsoft.com/office/drawing/2014/main" id="{4965034B-F7B0-4E5E-972B-B5675713B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8" name="Oval 82">
                <a:extLst>
                  <a:ext uri="{FF2B5EF4-FFF2-40B4-BE49-F238E27FC236}">
                    <a16:creationId xmlns:a16="http://schemas.microsoft.com/office/drawing/2014/main" id="{633AD69F-B23C-4ED3-A618-6E172F247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9" name="Oval 83">
                <a:extLst>
                  <a:ext uri="{FF2B5EF4-FFF2-40B4-BE49-F238E27FC236}">
                    <a16:creationId xmlns:a16="http://schemas.microsoft.com/office/drawing/2014/main" id="{5E9FF7A7-BB53-456C-B16F-94455E200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0" name="Oval 84">
                <a:extLst>
                  <a:ext uri="{FF2B5EF4-FFF2-40B4-BE49-F238E27FC236}">
                    <a16:creationId xmlns:a16="http://schemas.microsoft.com/office/drawing/2014/main" id="{4FF08592-F2A7-4439-B5E7-87DB0352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1" name="Oval 85">
                <a:extLst>
                  <a:ext uri="{FF2B5EF4-FFF2-40B4-BE49-F238E27FC236}">
                    <a16:creationId xmlns:a16="http://schemas.microsoft.com/office/drawing/2014/main" id="{C82DF092-2D43-4990-B5BD-838800082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2" name="Oval 86">
                <a:extLst>
                  <a:ext uri="{FF2B5EF4-FFF2-40B4-BE49-F238E27FC236}">
                    <a16:creationId xmlns:a16="http://schemas.microsoft.com/office/drawing/2014/main" id="{F1206DA0-283A-4C79-B723-7B0DCF333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3" name="Oval 87">
                <a:extLst>
                  <a:ext uri="{FF2B5EF4-FFF2-40B4-BE49-F238E27FC236}">
                    <a16:creationId xmlns:a16="http://schemas.microsoft.com/office/drawing/2014/main" id="{9701A5FD-13F6-4346-8554-6AE0F9E7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54" name="Freeform 88">
                <a:extLst>
                  <a:ext uri="{FF2B5EF4-FFF2-40B4-BE49-F238E27FC236}">
                    <a16:creationId xmlns:a16="http://schemas.microsoft.com/office/drawing/2014/main" id="{2479D0A6-450A-45C2-85C7-661BB210E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Freeform 89">
                <a:extLst>
                  <a:ext uri="{FF2B5EF4-FFF2-40B4-BE49-F238E27FC236}">
                    <a16:creationId xmlns:a16="http://schemas.microsoft.com/office/drawing/2014/main" id="{54436017-849B-4C21-8DEC-DD8D0E507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Freeform 90">
                <a:extLst>
                  <a:ext uri="{FF2B5EF4-FFF2-40B4-BE49-F238E27FC236}">
                    <a16:creationId xmlns:a16="http://schemas.microsoft.com/office/drawing/2014/main" id="{E8D504F0-E7F6-4AD7-AE36-0FF9BFA77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6" name="Group 91">
              <a:extLst>
                <a:ext uri="{FF2B5EF4-FFF2-40B4-BE49-F238E27FC236}">
                  <a16:creationId xmlns:a16="http://schemas.microsoft.com/office/drawing/2014/main" id="{9656A08A-487F-4FDD-B86F-732637E70461}"/>
                </a:ext>
              </a:extLst>
            </p:cNvPr>
            <p:cNvGrpSpPr>
              <a:grpSpLocks/>
            </p:cNvGrpSpPr>
            <p:nvPr/>
          </p:nvGrpSpPr>
          <p:grpSpPr bwMode="auto">
            <a:xfrm rot="282232">
              <a:off x="3468" y="2512"/>
              <a:ext cx="375" cy="330"/>
              <a:chOff x="2949" y="196"/>
              <a:chExt cx="941" cy="598"/>
            </a:xfrm>
          </p:grpSpPr>
          <p:sp>
            <p:nvSpPr>
              <p:cNvPr id="3135" name="Oval 92">
                <a:extLst>
                  <a:ext uri="{FF2B5EF4-FFF2-40B4-BE49-F238E27FC236}">
                    <a16:creationId xmlns:a16="http://schemas.microsoft.com/office/drawing/2014/main" id="{6E90CBC0-1676-4929-8F53-62E1AF3B4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6" name="Oval 93">
                <a:extLst>
                  <a:ext uri="{FF2B5EF4-FFF2-40B4-BE49-F238E27FC236}">
                    <a16:creationId xmlns:a16="http://schemas.microsoft.com/office/drawing/2014/main" id="{524DD04B-AD53-4425-BE03-FD38A170B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7" name="Oval 94">
                <a:extLst>
                  <a:ext uri="{FF2B5EF4-FFF2-40B4-BE49-F238E27FC236}">
                    <a16:creationId xmlns:a16="http://schemas.microsoft.com/office/drawing/2014/main" id="{EB2DACA6-4DBD-4C44-9EB4-E8FE8D4E2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8" name="Oval 95">
                <a:extLst>
                  <a:ext uri="{FF2B5EF4-FFF2-40B4-BE49-F238E27FC236}">
                    <a16:creationId xmlns:a16="http://schemas.microsoft.com/office/drawing/2014/main" id="{50138AF6-1EC0-48CC-AE70-4651210D9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9" name="Oval 96">
                <a:extLst>
                  <a:ext uri="{FF2B5EF4-FFF2-40B4-BE49-F238E27FC236}">
                    <a16:creationId xmlns:a16="http://schemas.microsoft.com/office/drawing/2014/main" id="{1F42E025-423C-488D-ACDE-F72AEEAE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0" name="Oval 97">
                <a:extLst>
                  <a:ext uri="{FF2B5EF4-FFF2-40B4-BE49-F238E27FC236}">
                    <a16:creationId xmlns:a16="http://schemas.microsoft.com/office/drawing/2014/main" id="{951D7091-D3B6-4C78-BF7D-9C1013EE7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1" name="Oval 98">
                <a:extLst>
                  <a:ext uri="{FF2B5EF4-FFF2-40B4-BE49-F238E27FC236}">
                    <a16:creationId xmlns:a16="http://schemas.microsoft.com/office/drawing/2014/main" id="{F61B18D2-568F-4A2D-AC35-0AA3B40CE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2" name="Oval 99">
                <a:extLst>
                  <a:ext uri="{FF2B5EF4-FFF2-40B4-BE49-F238E27FC236}">
                    <a16:creationId xmlns:a16="http://schemas.microsoft.com/office/drawing/2014/main" id="{737BF56F-7838-4214-A130-58D5B42B3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3" name="Freeform 100">
                <a:extLst>
                  <a:ext uri="{FF2B5EF4-FFF2-40B4-BE49-F238E27FC236}">
                    <a16:creationId xmlns:a16="http://schemas.microsoft.com/office/drawing/2014/main" id="{E5A24FA6-225A-49AF-A7F6-1A3A4E4DD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Freeform 101">
                <a:extLst>
                  <a:ext uri="{FF2B5EF4-FFF2-40B4-BE49-F238E27FC236}">
                    <a16:creationId xmlns:a16="http://schemas.microsoft.com/office/drawing/2014/main" id="{E64FB278-1A2D-4F50-9852-55EAADC1E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Freeform 102">
                <a:extLst>
                  <a:ext uri="{FF2B5EF4-FFF2-40B4-BE49-F238E27FC236}">
                    <a16:creationId xmlns:a16="http://schemas.microsoft.com/office/drawing/2014/main" id="{0A0E282D-E299-4761-9ED2-09C3FE821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117" name="Picture 103">
              <a:extLst>
                <a:ext uri="{FF2B5EF4-FFF2-40B4-BE49-F238E27FC236}">
                  <a16:creationId xmlns:a16="http://schemas.microsoft.com/office/drawing/2014/main" id="{A872723C-2B9E-491E-97F8-0257BFAED8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" y="2249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8" name="Picture 104">
              <a:extLst>
                <a:ext uri="{FF2B5EF4-FFF2-40B4-BE49-F238E27FC236}">
                  <a16:creationId xmlns:a16="http://schemas.microsoft.com/office/drawing/2014/main" id="{B34D4B87-E716-459B-8037-F83BF9A9978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2974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9" name="Picture 105">
              <a:extLst>
                <a:ext uri="{FF2B5EF4-FFF2-40B4-BE49-F238E27FC236}">
                  <a16:creationId xmlns:a16="http://schemas.microsoft.com/office/drawing/2014/main" id="{046143D5-F175-44CB-A676-6A312584D97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" y="2447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0" name="Picture 106">
              <a:extLst>
                <a:ext uri="{FF2B5EF4-FFF2-40B4-BE49-F238E27FC236}">
                  <a16:creationId xmlns:a16="http://schemas.microsoft.com/office/drawing/2014/main" id="{AA1D27DB-DC72-47B6-9AF7-4169868E10E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" y="2249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1" name="Picture 107">
              <a:extLst>
                <a:ext uri="{FF2B5EF4-FFF2-40B4-BE49-F238E27FC236}">
                  <a16:creationId xmlns:a16="http://schemas.microsoft.com/office/drawing/2014/main" id="{2CAAB37A-297B-4778-85B1-0AC1AA0B62B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" y="1722"/>
              <a:ext cx="364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22" name="Picture 108">
              <a:extLst>
                <a:ext uri="{FF2B5EF4-FFF2-40B4-BE49-F238E27FC236}">
                  <a16:creationId xmlns:a16="http://schemas.microsoft.com/office/drawing/2014/main" id="{AD93FCB6-E21C-43F0-AD00-9ABF99F8C1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" y="2842"/>
              <a:ext cx="365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23" name="Group 109">
              <a:extLst>
                <a:ext uri="{FF2B5EF4-FFF2-40B4-BE49-F238E27FC236}">
                  <a16:creationId xmlns:a16="http://schemas.microsoft.com/office/drawing/2014/main" id="{4976F775-FAC7-429C-99A9-26C249E3CB7D}"/>
                </a:ext>
              </a:extLst>
            </p:cNvPr>
            <p:cNvGrpSpPr>
              <a:grpSpLocks/>
            </p:cNvGrpSpPr>
            <p:nvPr/>
          </p:nvGrpSpPr>
          <p:grpSpPr bwMode="auto">
            <a:xfrm rot="-666782">
              <a:off x="2278" y="2512"/>
              <a:ext cx="375" cy="330"/>
              <a:chOff x="2949" y="196"/>
              <a:chExt cx="941" cy="598"/>
            </a:xfrm>
          </p:grpSpPr>
          <p:sp>
            <p:nvSpPr>
              <p:cNvPr id="3124" name="Oval 110">
                <a:extLst>
                  <a:ext uri="{FF2B5EF4-FFF2-40B4-BE49-F238E27FC236}">
                    <a16:creationId xmlns:a16="http://schemas.microsoft.com/office/drawing/2014/main" id="{C95296C7-1047-4A04-81F0-DF1A2D9CE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25" name="Oval 111">
                <a:extLst>
                  <a:ext uri="{FF2B5EF4-FFF2-40B4-BE49-F238E27FC236}">
                    <a16:creationId xmlns:a16="http://schemas.microsoft.com/office/drawing/2014/main" id="{3BB6DA3B-1970-4F9D-AA9D-187742C61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26" name="Oval 112">
                <a:extLst>
                  <a:ext uri="{FF2B5EF4-FFF2-40B4-BE49-F238E27FC236}">
                    <a16:creationId xmlns:a16="http://schemas.microsoft.com/office/drawing/2014/main" id="{08756206-CDF2-4190-AFBD-0ADD4C515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27" name="Oval 113">
                <a:extLst>
                  <a:ext uri="{FF2B5EF4-FFF2-40B4-BE49-F238E27FC236}">
                    <a16:creationId xmlns:a16="http://schemas.microsoft.com/office/drawing/2014/main" id="{729A9AC9-A199-4D2F-89CD-868BBF6D1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28" name="Oval 114">
                <a:extLst>
                  <a:ext uri="{FF2B5EF4-FFF2-40B4-BE49-F238E27FC236}">
                    <a16:creationId xmlns:a16="http://schemas.microsoft.com/office/drawing/2014/main" id="{8228D19B-C5FA-4419-A29D-D8F4D37C6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29" name="Oval 115">
                <a:extLst>
                  <a:ext uri="{FF2B5EF4-FFF2-40B4-BE49-F238E27FC236}">
                    <a16:creationId xmlns:a16="http://schemas.microsoft.com/office/drawing/2014/main" id="{D027AF82-1B85-4433-9C75-CFD138275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0" name="Oval 116">
                <a:extLst>
                  <a:ext uri="{FF2B5EF4-FFF2-40B4-BE49-F238E27FC236}">
                    <a16:creationId xmlns:a16="http://schemas.microsoft.com/office/drawing/2014/main" id="{F4F90620-7DC3-44A1-A874-D23EE6220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1" name="Oval 117">
                <a:extLst>
                  <a:ext uri="{FF2B5EF4-FFF2-40B4-BE49-F238E27FC236}">
                    <a16:creationId xmlns:a16="http://schemas.microsoft.com/office/drawing/2014/main" id="{A5F580A7-36F8-48AA-9B77-E09C009B4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2" name="Freeform 118">
                <a:extLst>
                  <a:ext uri="{FF2B5EF4-FFF2-40B4-BE49-F238E27FC236}">
                    <a16:creationId xmlns:a16="http://schemas.microsoft.com/office/drawing/2014/main" id="{A6BCCFDF-3452-4EF6-B12E-960B26519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Freeform 119">
                <a:extLst>
                  <a:ext uri="{FF2B5EF4-FFF2-40B4-BE49-F238E27FC236}">
                    <a16:creationId xmlns:a16="http://schemas.microsoft.com/office/drawing/2014/main" id="{D891708D-FE3C-45C0-B052-29C2C9B6E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Freeform 120">
                <a:extLst>
                  <a:ext uri="{FF2B5EF4-FFF2-40B4-BE49-F238E27FC236}">
                    <a16:creationId xmlns:a16="http://schemas.microsoft.com/office/drawing/2014/main" id="{B8B210D5-AA9C-4674-9E1C-189DFEA90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78" name="Group 121">
            <a:extLst>
              <a:ext uri="{FF2B5EF4-FFF2-40B4-BE49-F238E27FC236}">
                <a16:creationId xmlns:a16="http://schemas.microsoft.com/office/drawing/2014/main" id="{47C7DA8E-8E8B-41FB-832F-3FBCAFC08E6E}"/>
              </a:ext>
            </a:extLst>
          </p:cNvPr>
          <p:cNvGrpSpPr>
            <a:grpSpLocks/>
          </p:cNvGrpSpPr>
          <p:nvPr/>
        </p:nvGrpSpPr>
        <p:grpSpPr bwMode="auto">
          <a:xfrm>
            <a:off x="5364163" y="3789363"/>
            <a:ext cx="3600450" cy="2376487"/>
            <a:chOff x="249" y="642"/>
            <a:chExt cx="2452" cy="1666"/>
          </a:xfrm>
        </p:grpSpPr>
        <p:sp>
          <p:nvSpPr>
            <p:cNvPr id="3079" name="Line 122">
              <a:extLst>
                <a:ext uri="{FF2B5EF4-FFF2-40B4-BE49-F238E27FC236}">
                  <a16:creationId xmlns:a16="http://schemas.microsoft.com/office/drawing/2014/main" id="{4217C3F7-5389-4DD3-B98B-FB60D7282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" y="1258"/>
              <a:ext cx="673" cy="1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0" name="Line 123">
              <a:extLst>
                <a:ext uri="{FF2B5EF4-FFF2-40B4-BE49-F238E27FC236}">
                  <a16:creationId xmlns:a16="http://schemas.microsoft.com/office/drawing/2014/main" id="{B7876941-D8F5-4F43-911E-6459225CE3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9" y="1434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1" name="Line 124">
              <a:extLst>
                <a:ext uri="{FF2B5EF4-FFF2-40B4-BE49-F238E27FC236}">
                  <a16:creationId xmlns:a16="http://schemas.microsoft.com/office/drawing/2014/main" id="{40BC58AC-E6C1-44C0-A659-A3902FC01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935"/>
              <a:ext cx="227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" name="Line 125">
              <a:extLst>
                <a:ext uri="{FF2B5EF4-FFF2-40B4-BE49-F238E27FC236}">
                  <a16:creationId xmlns:a16="http://schemas.microsoft.com/office/drawing/2014/main" id="{B9F93FAD-0834-4A2C-8D83-CF601A793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46" y="1797"/>
              <a:ext cx="24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" name="Line 126">
              <a:extLst>
                <a:ext uri="{FF2B5EF4-FFF2-40B4-BE49-F238E27FC236}">
                  <a16:creationId xmlns:a16="http://schemas.microsoft.com/office/drawing/2014/main" id="{C117FBD0-467C-40FA-BC7A-8A38075EE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5" y="935"/>
              <a:ext cx="181" cy="31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4" name="Line 127">
              <a:extLst>
                <a:ext uri="{FF2B5EF4-FFF2-40B4-BE49-F238E27FC236}">
                  <a16:creationId xmlns:a16="http://schemas.microsoft.com/office/drawing/2014/main" id="{94925C84-C3ED-4769-A6EE-F16D70B811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5" y="1752"/>
              <a:ext cx="91" cy="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5" name="Line 128">
              <a:extLst>
                <a:ext uri="{FF2B5EF4-FFF2-40B4-BE49-F238E27FC236}">
                  <a16:creationId xmlns:a16="http://schemas.microsoft.com/office/drawing/2014/main" id="{FBDCD9AC-F141-4846-B56B-E6C6851C13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1642"/>
              <a:ext cx="33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086" name="Picture 129">
              <a:extLst>
                <a:ext uri="{FF2B5EF4-FFF2-40B4-BE49-F238E27FC236}">
                  <a16:creationId xmlns:a16="http://schemas.microsoft.com/office/drawing/2014/main" id="{809C7D7B-9C27-42E6-94A6-C91559169E5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7" name="Picture 130">
              <a:extLst>
                <a:ext uri="{FF2B5EF4-FFF2-40B4-BE49-F238E27FC236}">
                  <a16:creationId xmlns:a16="http://schemas.microsoft.com/office/drawing/2014/main" id="{27B5AC44-938E-4522-8AD0-0E6461F3FC7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" y="75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8" name="Picture 131">
              <a:extLst>
                <a:ext uri="{FF2B5EF4-FFF2-40B4-BE49-F238E27FC236}">
                  <a16:creationId xmlns:a16="http://schemas.microsoft.com/office/drawing/2014/main" id="{9EF361AC-34B3-42D2-8A5D-4E8A2B713C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" y="120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9" name="Picture 132">
              <a:extLst>
                <a:ext uri="{FF2B5EF4-FFF2-40B4-BE49-F238E27FC236}">
                  <a16:creationId xmlns:a16="http://schemas.microsoft.com/office/drawing/2014/main" id="{32233A79-3433-4A7E-A83A-46E3B6EBAAE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0" name="Picture 133">
              <a:extLst>
                <a:ext uri="{FF2B5EF4-FFF2-40B4-BE49-F238E27FC236}">
                  <a16:creationId xmlns:a16="http://schemas.microsoft.com/office/drawing/2014/main" id="{16457D0C-8B5D-45E6-8216-192279E9613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" y="2024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1" name="Picture 134">
              <a:extLst>
                <a:ext uri="{FF2B5EF4-FFF2-40B4-BE49-F238E27FC236}">
                  <a16:creationId xmlns:a16="http://schemas.microsoft.com/office/drawing/2014/main" id="{BE8DA809-B479-4EFC-A02C-3359C5B32E7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" y="1642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2" name="Text Box 135">
              <a:extLst>
                <a:ext uri="{FF2B5EF4-FFF2-40B4-BE49-F238E27FC236}">
                  <a16:creationId xmlns:a16="http://schemas.microsoft.com/office/drawing/2014/main" id="{899D3F4B-1753-4199-B088-289E3F732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" y="642"/>
              <a:ext cx="125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pic>
          <p:nvPicPr>
            <p:cNvPr id="3093" name="Picture 136">
              <a:extLst>
                <a:ext uri="{FF2B5EF4-FFF2-40B4-BE49-F238E27FC236}">
                  <a16:creationId xmlns:a16="http://schemas.microsoft.com/office/drawing/2014/main" id="{1F26ECB4-3DD2-47EB-97E2-BB0519492E9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117"/>
              <a:ext cx="27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074" name="Object 137">
              <a:extLst>
                <a:ext uri="{FF2B5EF4-FFF2-40B4-BE49-F238E27FC236}">
                  <a16:creationId xmlns:a16="http://schemas.microsoft.com/office/drawing/2014/main" id="{68D5170A-5888-46D2-B61D-BCD3377D98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48" y="1026"/>
            <a:ext cx="1542" cy="10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7" name="VISIO" r:id="rId6" imgW="1689840" imgH="964440" progId="Visio.Drawing.6">
                    <p:embed/>
                  </p:oleObj>
                </mc:Choice>
                <mc:Fallback>
                  <p:oleObj name="VISIO" r:id="rId6" imgW="1689840" imgH="964440" progId="Visio.Drawing.6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026"/>
                          <a:ext cx="1542" cy="10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4" name="Text Box 138">
              <a:extLst>
                <a:ext uri="{FF2B5EF4-FFF2-40B4-BE49-F238E27FC236}">
                  <a16:creationId xmlns:a16="http://schemas.microsoft.com/office/drawing/2014/main" id="{326B741D-CFC6-44F6-AFCA-8516446EA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0" y="1441"/>
              <a:ext cx="764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Internet</a:t>
              </a:r>
              <a:endParaRPr lang="zh-CN" altLang="en-US">
                <a:solidFill>
                  <a:schemeClr val="hlink"/>
                </a:solidFill>
              </a:endParaRPr>
            </a:p>
          </p:txBody>
        </p:sp>
      </p:grpSp>
    </p:spTree>
  </p:cSld>
  <p:clrMapOvr>
    <a:masterClrMapping/>
  </p:clrMapOvr>
  <p:transition spd="med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DAEE3850-A760-4BCD-AA5A-C0B2A1D10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20713"/>
            <a:ext cx="7872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Network Topologies—Tree</a:t>
            </a:r>
          </a:p>
        </p:txBody>
      </p:sp>
      <p:sp>
        <p:nvSpPr>
          <p:cNvPr id="249859" name="Text Box 1027">
            <a:extLst>
              <a:ext uri="{FF2B5EF4-FFF2-40B4-BE49-F238E27FC236}">
                <a16:creationId xmlns:a16="http://schemas.microsoft.com/office/drawing/2014/main" id="{9C83822F-E775-469D-B7B5-BC307A019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8610600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The tree topology uses a trunk node from which it branches to other nodes. 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binary tree (each node splits into two links)</a:t>
            </a:r>
          </a:p>
          <a:p>
            <a:pPr lvl="1" eaLnBrk="1" hangingPunct="1">
              <a:lnSpc>
                <a:spcPct val="13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backbone tree (a backbone trunk has branch nodes with links hanging from it).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 b="1">
                <a:latin typeface="Tahoma" panose="020B0604030504040204" pitchFamily="34" charset="0"/>
                <a:cs typeface="Arial" panose="020B0604020202020204" pitchFamily="34" charset="0"/>
              </a:rPr>
              <a:t>Physical Perspective</a:t>
            </a:r>
            <a:br>
              <a:rPr lang="en-US" altLang="zh-CN" sz="2300" b="1"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The trunk is a wire that has several layers of branches.</a:t>
            </a:r>
          </a:p>
          <a:p>
            <a:pPr eaLnBrk="1" hangingPunct="1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 b="1">
                <a:latin typeface="Tahoma" panose="020B0604030504040204" pitchFamily="34" charset="0"/>
                <a:cs typeface="Arial" panose="020B0604020202020204" pitchFamily="34" charset="0"/>
              </a:rPr>
              <a:t>Logical Perspective</a:t>
            </a:r>
            <a:br>
              <a:rPr lang="en-US" altLang="zh-CN" sz="2300" b="1">
                <a:latin typeface="Tahoma" panose="020B0604030504040204" pitchFamily="34" charset="0"/>
                <a:cs typeface="Arial" panose="020B0604020202020204" pitchFamily="34" charset="0"/>
              </a:rPr>
            </a:b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The flow of  information is hierarchical. </a:t>
            </a:r>
          </a:p>
        </p:txBody>
      </p:sp>
      <p:pic>
        <p:nvPicPr>
          <p:cNvPr id="75780" name="Picture 1028">
            <a:extLst>
              <a:ext uri="{FF2B5EF4-FFF2-40B4-BE49-F238E27FC236}">
                <a16:creationId xmlns:a16="http://schemas.microsoft.com/office/drawing/2014/main" id="{40BFDB0F-89FD-461C-83C3-37C8E37C8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15888"/>
            <a:ext cx="1900238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9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49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49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49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49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9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 autoUpdateAnimBg="0"/>
      <p:bldP spid="24985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2D5AE34E-9A85-42A7-ACCA-3808D8229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49275"/>
            <a:ext cx="8604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Network Topologies—</a:t>
            </a:r>
          </a:p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Complete (Mesh)</a:t>
            </a:r>
          </a:p>
        </p:txBody>
      </p:sp>
      <p:sp>
        <p:nvSpPr>
          <p:cNvPr id="253955" name="Text Box 3">
            <a:extLst>
              <a:ext uri="{FF2B5EF4-FFF2-40B4-BE49-F238E27FC236}">
                <a16:creationId xmlns:a16="http://schemas.microsoft.com/office/drawing/2014/main" id="{3EC80C16-7A57-4066-B42D-E11E28539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785938"/>
            <a:ext cx="8715375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953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525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Physical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has distinct advantages and disadvantages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Advantage: the maximum connectivity and reliability. </a:t>
            </a:r>
          </a:p>
          <a:p>
            <a:pPr lvl="2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Disadvantage: the amount of media for the links, and the amount of connections to the links becomes overwhelming. </a:t>
            </a:r>
          </a:p>
          <a:p>
            <a:pPr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Logical Perspective </a:t>
            </a:r>
          </a:p>
          <a:p>
            <a:pPr lvl="1" eaLnBrk="1" hangingPunct="1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The behavior of a complete, or mesh topology depends greatly on the devices used. </a:t>
            </a:r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3489E965-FDA4-48B0-B3FE-7EF63ADB6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60350"/>
            <a:ext cx="163353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4" grpId="0" autoUpdateAnimBg="0"/>
      <p:bldP spid="253955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>
            <a:extLst>
              <a:ext uri="{FF2B5EF4-FFF2-40B4-BE49-F238E27FC236}">
                <a16:creationId xmlns:a16="http://schemas.microsoft.com/office/drawing/2014/main" id="{8894C1C1-02BB-4161-B77F-AE1F7FEDC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49275"/>
            <a:ext cx="7343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Network Topologies—Cellular</a:t>
            </a:r>
          </a:p>
        </p:txBody>
      </p:sp>
      <p:sp>
        <p:nvSpPr>
          <p:cNvPr id="256003" name="Text Box 1027">
            <a:extLst>
              <a:ext uri="{FF2B5EF4-FFF2-40B4-BE49-F238E27FC236}">
                <a16:creationId xmlns:a16="http://schemas.microsoft.com/office/drawing/2014/main" id="{5C42FC5D-E3A5-410A-BAB9-D11DB9401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714500"/>
            <a:ext cx="8610600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Physical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The cellular topology is for wireless technology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Sometimes the receiving nodes move (e.g. cell phone), and sometimes the sending nodes move (e.g. satellite)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Logical Perspective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Nodes communicate with each other directly (though sometimes extremely difficult), or communicate only with their adjacent cells, which is extremely inefficient.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endParaRPr lang="en-US" altLang="zh-CN" sz="23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7828" name="Picture 1028">
            <a:extLst>
              <a:ext uri="{FF2B5EF4-FFF2-40B4-BE49-F238E27FC236}">
                <a16:creationId xmlns:a16="http://schemas.microsoft.com/office/drawing/2014/main" id="{87B30B18-FC02-4FB3-8F42-DB69B669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20967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2" grpId="0" autoUpdateAnimBg="0"/>
      <p:bldP spid="256003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4495651-60AC-425D-B2D1-30872E986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75" y="357188"/>
            <a:ext cx="9001125" cy="1216025"/>
          </a:xfrm>
        </p:spPr>
        <p:txBody>
          <a:bodyPr/>
          <a:lstStyle/>
          <a:p>
            <a:pPr eaLnBrk="1" hangingPunct="1"/>
            <a:r>
              <a:rPr lang="en-US" altLang="zh-CN" sz="3600"/>
              <a:t>Computer Network &amp; Reference Model</a:t>
            </a:r>
            <a:endParaRPr lang="zh-CN" altLang="en-US" sz="3600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F425D9E4-8D81-46F2-A9F9-5C436570B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873250"/>
            <a:ext cx="8001000" cy="41465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/>
              <a:t>Overview of Computer Network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OSI Reference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TCP/IP Model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/>
              <a:t>Network Topology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6600"/>
                </a:solidFill>
              </a:rPr>
              <a:t>Network Devices</a:t>
            </a:r>
          </a:p>
        </p:txBody>
      </p:sp>
    </p:spTree>
  </p:cSld>
  <p:clrMapOvr>
    <a:masterClrMapping/>
  </p:clrMapOvr>
  <p:transition spd="med"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id="{16039D0D-097A-482D-BF83-AA8761544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874713"/>
            <a:ext cx="8001000" cy="646112"/>
          </a:xfrm>
        </p:spPr>
        <p:txBody>
          <a:bodyPr/>
          <a:lstStyle/>
          <a:p>
            <a:pPr eaLnBrk="1" hangingPunct="1"/>
            <a:r>
              <a:rPr lang="en-US" altLang="zh-CN"/>
              <a:t>LAN Devices in a Topology</a:t>
            </a: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A1E8EE78-A5F4-4EAC-A279-462409202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434387" cy="4267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Hosts—devices connected directly to network segment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printers, computers, servers, FAX, copier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latin typeface="Arial Unicode MS" pitchFamily="34" charset="-122"/>
                <a:ea typeface="Arial Unicode MS" pitchFamily="34" charset="-122"/>
              </a:rPr>
              <a:t>Hosts—not part of any layer, but the functions of the OSI model are performed in software inside host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6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260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60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8" grpId="0" autoUpdateAnimBg="0"/>
      <p:bldP spid="260099" grpId="0" build="p" bldLvl="2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6" name="Object 2">
            <a:extLst>
              <a:ext uri="{FF2B5EF4-FFF2-40B4-BE49-F238E27FC236}">
                <a16:creationId xmlns:a16="http://schemas.microsoft.com/office/drawing/2014/main" id="{0CBB3DE5-D182-49D7-897C-83E92C8A0F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1700213"/>
          <a:ext cx="8064500" cy="516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BMP 图像" r:id="rId4" imgW="4095238" imgH="3352381" progId="Paint.Picture">
                  <p:embed/>
                </p:oleObj>
              </mc:Choice>
              <mc:Fallback>
                <p:oleObj name="BMP 图像" r:id="rId4" imgW="4095238" imgH="335238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00213"/>
                        <a:ext cx="8064500" cy="516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7" name="Rectangle 3">
            <a:extLst>
              <a:ext uri="{FF2B5EF4-FFF2-40B4-BE49-F238E27FC236}">
                <a16:creationId xmlns:a16="http://schemas.microsoft.com/office/drawing/2014/main" id="{25828D31-C155-433E-897D-305F9AB9D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620713"/>
            <a:ext cx="80295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LAN Devices in a Topology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>
            <a:extLst>
              <a:ext uri="{FF2B5EF4-FFF2-40B4-BE49-F238E27FC236}">
                <a16:creationId xmlns:a16="http://schemas.microsoft.com/office/drawing/2014/main" id="{8AADF490-3140-4EA0-AD4A-CC132D5B6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7840662" cy="811213"/>
          </a:xfrm>
        </p:spPr>
        <p:txBody>
          <a:bodyPr/>
          <a:lstStyle/>
          <a:p>
            <a:pPr eaLnBrk="1" hangingPunct="1"/>
            <a:r>
              <a:rPr lang="en-US" altLang="zh-CN"/>
              <a:t>NICs – Layer 2</a:t>
            </a:r>
          </a:p>
        </p:txBody>
      </p:sp>
      <p:sp>
        <p:nvSpPr>
          <p:cNvPr id="264195" name="Rectangle 3">
            <a:extLst>
              <a:ext uri="{FF2B5EF4-FFF2-40B4-BE49-F238E27FC236}">
                <a16:creationId xmlns:a16="http://schemas.microsoft.com/office/drawing/2014/main" id="{E0B561EC-ABFC-45F5-BFE5-A1792CE849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700213"/>
            <a:ext cx="4497388" cy="4953000"/>
          </a:xfrm>
        </p:spPr>
        <p:txBody>
          <a:bodyPr/>
          <a:lstStyle/>
          <a:p>
            <a:pPr eaLnBrk="1" hangingPunct="1"/>
            <a:r>
              <a:rPr lang="en-US" altLang="zh-CN" sz="2200"/>
              <a:t>Carries a unique code called a MAC address</a:t>
            </a:r>
          </a:p>
          <a:p>
            <a:pPr eaLnBrk="1" hangingPunct="1"/>
            <a:r>
              <a:rPr lang="en-US" altLang="zh-CN" sz="2200"/>
              <a:t>Is used to control data communication for the host on the network</a:t>
            </a:r>
            <a:r>
              <a:rPr lang="en-US" altLang="zh-CN" sz="2200">
                <a:latin typeface="Arial" panose="020B0604020202020204" pitchFamily="34" charset="0"/>
              </a:rPr>
              <a:t> </a:t>
            </a:r>
            <a:endParaRPr lang="en-US" altLang="zh-CN" sz="2200"/>
          </a:p>
          <a:p>
            <a:pPr eaLnBrk="1" hangingPunct="1"/>
            <a:r>
              <a:rPr lang="en-US" altLang="zh-CN" sz="2200"/>
              <a:t>Translates parallel signal produced by computer into serial format to send over the network</a:t>
            </a:r>
            <a:endParaRPr lang="en-US" altLang="zh-CN" sz="2200" u="sng"/>
          </a:p>
          <a:p>
            <a:pPr eaLnBrk="1" hangingPunct="1"/>
            <a:r>
              <a:rPr lang="en-US" altLang="zh-CN" sz="2200" u="sng"/>
              <a:t>Transceiver used to convert signals</a:t>
            </a:r>
            <a:r>
              <a:rPr lang="en-US" altLang="zh-CN" sz="2200"/>
              <a:t> as well as send and receive bits</a:t>
            </a:r>
          </a:p>
        </p:txBody>
      </p:sp>
      <p:sp>
        <p:nvSpPr>
          <p:cNvPr id="264197" name="Rectangle 5">
            <a:extLst>
              <a:ext uri="{FF2B5EF4-FFF2-40B4-BE49-F238E27FC236}">
                <a16:creationId xmlns:a16="http://schemas.microsoft.com/office/drawing/2014/main" id="{561BB252-3562-4E5A-B1F6-77E9EF7D7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143500"/>
            <a:ext cx="39608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200"/>
              <a:t>Provides the host’s access to the medium</a:t>
            </a:r>
          </a:p>
        </p:txBody>
      </p:sp>
      <p:sp>
        <p:nvSpPr>
          <p:cNvPr id="80901" name="Text Box 10">
            <a:extLst>
              <a:ext uri="{FF2B5EF4-FFF2-40B4-BE49-F238E27FC236}">
                <a16:creationId xmlns:a16="http://schemas.microsoft.com/office/drawing/2014/main" id="{5C56C0B3-F544-424C-94C8-3E8B4F19C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3000375"/>
            <a:ext cx="895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400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至局域网</a:t>
            </a:r>
          </a:p>
        </p:txBody>
      </p:sp>
      <p:sp>
        <p:nvSpPr>
          <p:cNvPr id="80902" name="Text Box 12">
            <a:extLst>
              <a:ext uri="{FF2B5EF4-FFF2-40B4-BE49-F238E27FC236}">
                <a16:creationId xmlns:a16="http://schemas.microsoft.com/office/drawing/2014/main" id="{038EE289-C60A-4896-BD91-EE25FCB60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3500438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chemeClr val="folHlink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串行通信</a:t>
            </a:r>
          </a:p>
        </p:txBody>
      </p:sp>
      <p:grpSp>
        <p:nvGrpSpPr>
          <p:cNvPr id="80903" name="Group 26">
            <a:extLst>
              <a:ext uri="{FF2B5EF4-FFF2-40B4-BE49-F238E27FC236}">
                <a16:creationId xmlns:a16="http://schemas.microsoft.com/office/drawing/2014/main" id="{6FC0A1CA-E5F6-4249-A5B6-C0A30014B517}"/>
              </a:ext>
            </a:extLst>
          </p:cNvPr>
          <p:cNvGrpSpPr>
            <a:grpSpLocks/>
          </p:cNvGrpSpPr>
          <p:nvPr/>
        </p:nvGrpSpPr>
        <p:grpSpPr bwMode="auto">
          <a:xfrm>
            <a:off x="4375150" y="2357438"/>
            <a:ext cx="4197350" cy="2746375"/>
            <a:chOff x="3031" y="1797"/>
            <a:chExt cx="2548" cy="1554"/>
          </a:xfrm>
        </p:grpSpPr>
        <p:sp>
          <p:nvSpPr>
            <p:cNvPr id="80905" name="Rectangle 7">
              <a:extLst>
                <a:ext uri="{FF2B5EF4-FFF2-40B4-BE49-F238E27FC236}">
                  <a16:creationId xmlns:a16="http://schemas.microsoft.com/office/drawing/2014/main" id="{88E80EF1-2D9C-4DB0-9283-EAA2256A9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922"/>
              <a:ext cx="2010" cy="79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264200" name="Text Box 8">
              <a:extLst>
                <a:ext uri="{FF2B5EF4-FFF2-40B4-BE49-F238E27FC236}">
                  <a16:creationId xmlns:a16="http://schemas.microsoft.com/office/drawing/2014/main" id="{0D75DBE6-03A8-4DEB-81F7-C3097950D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802"/>
              <a:ext cx="763" cy="252"/>
            </a:xfrm>
            <a:prstGeom prst="rect">
              <a:avLst/>
            </a:prstGeom>
            <a:solidFill>
              <a:srgbClr val="FFCC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2000" dirty="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硬件地址</a:t>
              </a:r>
            </a:p>
          </p:txBody>
        </p:sp>
        <p:sp>
          <p:nvSpPr>
            <p:cNvPr id="80907" name="Line 9">
              <a:extLst>
                <a:ext uri="{FF2B5EF4-FFF2-40B4-BE49-F238E27FC236}">
                  <a16:creationId xmlns:a16="http://schemas.microsoft.com/office/drawing/2014/main" id="{5F6B93D6-9487-480A-9034-03C0620E5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" y="2355"/>
              <a:ext cx="634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203" name="Rectangle 11">
              <a:extLst>
                <a:ext uri="{FF2B5EF4-FFF2-40B4-BE49-F238E27FC236}">
                  <a16:creationId xmlns:a16="http://schemas.microsoft.com/office/drawing/2014/main" id="{FB0B0B70-AEB6-4F3D-ABEC-1F53594F4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5" y="2150"/>
              <a:ext cx="601" cy="376"/>
            </a:xfrm>
            <a:prstGeom prst="rect">
              <a:avLst/>
            </a:prstGeom>
            <a:solidFill>
              <a:srgbClr val="CC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zh-CN" altLang="en-US" sz="2000">
                  <a:latin typeface="Arial" charset="0"/>
                  <a:ea typeface="黑体" pitchFamily="2" charset="-122"/>
                </a:rPr>
                <a:t>适配器</a:t>
              </a:r>
            </a:p>
            <a:p>
              <a:pPr algn="ctr">
                <a:defRPr/>
              </a:pPr>
              <a:r>
                <a:rPr kumimoji="1" lang="zh-CN" altLang="en-US" sz="2000">
                  <a:latin typeface="Arial" charset="0"/>
                  <a:ea typeface="黑体" pitchFamily="2" charset="-122"/>
                </a:rPr>
                <a:t>（网卡）</a:t>
              </a:r>
            </a:p>
          </p:txBody>
        </p:sp>
        <p:sp>
          <p:nvSpPr>
            <p:cNvPr id="264205" name="Rectangle 13">
              <a:extLst>
                <a:ext uri="{FF2B5EF4-FFF2-40B4-BE49-F238E27FC236}">
                  <a16:creationId xmlns:a16="http://schemas.microsoft.com/office/drawing/2014/main" id="{C0570A8D-8CF5-4406-998D-7D064BC8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" y="2150"/>
              <a:ext cx="597" cy="376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CPU </a:t>
              </a:r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和</a:t>
              </a:r>
            </a:p>
            <a:p>
              <a:pPr algn="ctr">
                <a:defRPr/>
              </a:pPr>
              <a:r>
                <a:rPr kumimoji="1" lang="zh-CN" altLang="en-US" sz="2000">
                  <a:solidFill>
                    <a:schemeClr val="bg1"/>
                  </a:solidFill>
                  <a:latin typeface="Arial" charset="0"/>
                  <a:ea typeface="黑体" pitchFamily="2" charset="-122"/>
                </a:rPr>
                <a:t>存储器</a:t>
              </a:r>
            </a:p>
          </p:txBody>
        </p:sp>
        <p:sp>
          <p:nvSpPr>
            <p:cNvPr id="80910" name="Line 14">
              <a:extLst>
                <a:ext uri="{FF2B5EF4-FFF2-40B4-BE49-F238E27FC236}">
                  <a16:creationId xmlns:a16="http://schemas.microsoft.com/office/drawing/2014/main" id="{91A48C27-5E3A-4DB3-BC6C-8E04E1C1D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3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1" name="Text Box 15">
              <a:extLst>
                <a:ext uri="{FF2B5EF4-FFF2-40B4-BE49-F238E27FC236}">
                  <a16:creationId xmlns:a16="http://schemas.microsoft.com/office/drawing/2014/main" id="{EED2BEE8-F1D5-4722-A70D-1361938FF8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1" y="2905"/>
              <a:ext cx="124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生成发送的数据</a:t>
              </a:r>
            </a:p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处理收到的数据</a:t>
              </a:r>
            </a:p>
          </p:txBody>
        </p:sp>
        <p:sp>
          <p:nvSpPr>
            <p:cNvPr id="80912" name="Line 16">
              <a:extLst>
                <a:ext uri="{FF2B5EF4-FFF2-40B4-BE49-F238E27FC236}">
                  <a16:creationId xmlns:a16="http://schemas.microsoft.com/office/drawing/2014/main" id="{3BA1A063-B0EB-4F8D-86D1-B3FEEE589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9" y="2531"/>
              <a:ext cx="138" cy="3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3" name="Text Box 17">
              <a:extLst>
                <a:ext uri="{FF2B5EF4-FFF2-40B4-BE49-F238E27FC236}">
                  <a16:creationId xmlns:a16="http://schemas.microsoft.com/office/drawing/2014/main" id="{0638A7A4-4FD6-4740-8134-9CF72048B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2905"/>
              <a:ext cx="140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把帧发送到局域网</a:t>
              </a:r>
            </a:p>
            <a:p>
              <a:pPr algn="ctr"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从局域网接收帧</a:t>
              </a:r>
            </a:p>
          </p:txBody>
        </p:sp>
        <p:sp>
          <p:nvSpPr>
            <p:cNvPr id="80914" name="Text Box 18">
              <a:extLst>
                <a:ext uri="{FF2B5EF4-FFF2-40B4-BE49-F238E27FC236}">
                  <a16:creationId xmlns:a16="http://schemas.microsoft.com/office/drawing/2014/main" id="{AED83799-BA82-4E10-8B8E-707FEAF60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" y="1918"/>
              <a:ext cx="6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计算机</a:t>
              </a:r>
            </a:p>
          </p:txBody>
        </p:sp>
        <p:sp>
          <p:nvSpPr>
            <p:cNvPr id="264211" name="Text Box 19">
              <a:extLst>
                <a:ext uri="{FF2B5EF4-FFF2-40B4-BE49-F238E27FC236}">
                  <a16:creationId xmlns:a16="http://schemas.microsoft.com/office/drawing/2014/main" id="{35EAC46C-FE46-4745-8869-7873B3826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1" y="1797"/>
              <a:ext cx="633" cy="252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IP </a:t>
              </a:r>
              <a:r>
                <a:rPr kumimoji="1" lang="zh-CN" altLang="en-US" sz="2000">
                  <a:solidFill>
                    <a:schemeClr val="folHlink"/>
                  </a:solidFill>
                  <a:latin typeface="Arial" charset="0"/>
                  <a:ea typeface="黑体" pitchFamily="2" charset="-122"/>
                </a:rPr>
                <a:t>地址</a:t>
              </a:r>
            </a:p>
          </p:txBody>
        </p:sp>
        <p:sp>
          <p:nvSpPr>
            <p:cNvPr id="80916" name="AutoShape 20">
              <a:extLst>
                <a:ext uri="{FF2B5EF4-FFF2-40B4-BE49-F238E27FC236}">
                  <a16:creationId xmlns:a16="http://schemas.microsoft.com/office/drawing/2014/main" id="{91DE0B0F-207E-4C58-B549-4A9B61E56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2227"/>
              <a:ext cx="415" cy="228"/>
            </a:xfrm>
            <a:prstGeom prst="leftRightArrow">
              <a:avLst>
                <a:gd name="adj1" fmla="val 50000"/>
                <a:gd name="adj2" fmla="val 36404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/>
            </a:p>
          </p:txBody>
        </p:sp>
        <p:sp>
          <p:nvSpPr>
            <p:cNvPr id="80917" name="Text Box 21">
              <a:extLst>
                <a:ext uri="{FF2B5EF4-FFF2-40B4-BE49-F238E27FC236}">
                  <a16:creationId xmlns:a16="http://schemas.microsoft.com/office/drawing/2014/main" id="{32DCA3B9-BDA6-4F88-B0DB-01AFB1785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525"/>
              <a:ext cx="43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并行</a:t>
              </a:r>
            </a:p>
            <a:p>
              <a:pPr eaLnBrk="1" hangingPunct="1">
                <a:lnSpc>
                  <a:spcPct val="95000"/>
                </a:lnSpc>
              </a:pPr>
              <a:r>
                <a:rPr kumimoji="1" lang="zh-CN" altLang="en-US" sz="2000">
                  <a:solidFill>
                    <a:schemeClr val="folHlink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通信</a:t>
              </a:r>
            </a:p>
          </p:txBody>
        </p:sp>
        <p:sp>
          <p:nvSpPr>
            <p:cNvPr id="80918" name="Freeform 23">
              <a:extLst>
                <a:ext uri="{FF2B5EF4-FFF2-40B4-BE49-F238E27FC236}">
                  <a16:creationId xmlns:a16="http://schemas.microsoft.com/office/drawing/2014/main" id="{352580CC-411F-489A-B5C2-B63844E4F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4" y="1979"/>
              <a:ext cx="379" cy="181"/>
            </a:xfrm>
            <a:custGeom>
              <a:avLst/>
              <a:gdLst>
                <a:gd name="T0" fmla="*/ 0 w 496"/>
                <a:gd name="T1" fmla="*/ 0 h 504"/>
                <a:gd name="T2" fmla="*/ 44 w 496"/>
                <a:gd name="T3" fmla="*/ 0 h 504"/>
                <a:gd name="T4" fmla="*/ 26 w 496"/>
                <a:gd name="T5" fmla="*/ 0 h 504"/>
                <a:gd name="T6" fmla="*/ 18 w 496"/>
                <a:gd name="T7" fmla="*/ 0 h 504"/>
                <a:gd name="T8" fmla="*/ 0 w 496"/>
                <a:gd name="T9" fmla="*/ 0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6"/>
                <a:gd name="T16" fmla="*/ 0 h 504"/>
                <a:gd name="T17" fmla="*/ 496 w 496"/>
                <a:gd name="T18" fmla="*/ 504 h 5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6" h="504">
                  <a:moveTo>
                    <a:pt x="0" y="0"/>
                  </a:moveTo>
                  <a:lnTo>
                    <a:pt x="496" y="0"/>
                  </a:lnTo>
                  <a:lnTo>
                    <a:pt x="292" y="504"/>
                  </a:lnTo>
                  <a:lnTo>
                    <a:pt x="210" y="502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CFFFF"/>
                </a:gs>
                <a:gs pos="100000">
                  <a:srgbClr val="9AC1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9" name="Freeform 25">
              <a:extLst>
                <a:ext uri="{FF2B5EF4-FFF2-40B4-BE49-F238E27FC236}">
                  <a16:creationId xmlns:a16="http://schemas.microsoft.com/office/drawing/2014/main" id="{03E8C482-4E68-4BFA-8739-C5C2932D6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" y="1979"/>
              <a:ext cx="467" cy="181"/>
            </a:xfrm>
            <a:custGeom>
              <a:avLst/>
              <a:gdLst>
                <a:gd name="T0" fmla="*/ 0 w 612"/>
                <a:gd name="T1" fmla="*/ 0 h 501"/>
                <a:gd name="T2" fmla="*/ 53 w 612"/>
                <a:gd name="T3" fmla="*/ 0 h 501"/>
                <a:gd name="T4" fmla="*/ 29 w 612"/>
                <a:gd name="T5" fmla="*/ 0 h 501"/>
                <a:gd name="T6" fmla="*/ 22 w 612"/>
                <a:gd name="T7" fmla="*/ 0 h 501"/>
                <a:gd name="T8" fmla="*/ 0 w 612"/>
                <a:gd name="T9" fmla="*/ 0 h 5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2"/>
                <a:gd name="T16" fmla="*/ 0 h 501"/>
                <a:gd name="T17" fmla="*/ 612 w 612"/>
                <a:gd name="T18" fmla="*/ 501 h 5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2" h="501">
                  <a:moveTo>
                    <a:pt x="0" y="0"/>
                  </a:moveTo>
                  <a:lnTo>
                    <a:pt x="612" y="6"/>
                  </a:lnTo>
                  <a:lnTo>
                    <a:pt x="336" y="501"/>
                  </a:lnTo>
                  <a:lnTo>
                    <a:pt x="252" y="501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FF"/>
                </a:gs>
                <a:gs pos="100000">
                  <a:srgbClr val="C19AC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0904" name="Picture 24">
            <a:extLst>
              <a:ext uri="{FF2B5EF4-FFF2-40B4-BE49-F238E27FC236}">
                <a16:creationId xmlns:a16="http://schemas.microsoft.com/office/drawing/2014/main" id="{1A1B32EF-084B-4EB8-98D7-C9CA73F7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0"/>
            <a:ext cx="388461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4" grpId="0" autoUpdateAnimBg="0"/>
      <p:bldP spid="264195" grpId="0" build="p" bldLvl="2" autoUpdateAnimBg="0"/>
      <p:bldP spid="264197" grpId="0" build="p" bldLvl="2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Object 2">
            <a:extLst>
              <a:ext uri="{FF2B5EF4-FFF2-40B4-BE49-F238E27FC236}">
                <a16:creationId xmlns:a16="http://schemas.microsoft.com/office/drawing/2014/main" id="{A9F57EF6-CA44-4769-9D5A-C84C10834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700213"/>
          <a:ext cx="5710238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BMP 图像" r:id="rId4" imgW="3648584" imgH="3000000" progId="Paint.Picture">
                  <p:embed/>
                </p:oleObj>
              </mc:Choice>
              <mc:Fallback>
                <p:oleObj name="BMP 图像" r:id="rId4" imgW="3648584" imgH="30000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710238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43" name="Rectangle 3">
            <a:extLst>
              <a:ext uri="{FF2B5EF4-FFF2-40B4-BE49-F238E27FC236}">
                <a16:creationId xmlns:a16="http://schemas.microsoft.com/office/drawing/2014/main" id="{E9E3DD47-5B1E-4668-8BB4-741753651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5762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NICs – Layer 2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6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>
            <a:extLst>
              <a:ext uri="{FF2B5EF4-FFF2-40B4-BE49-F238E27FC236}">
                <a16:creationId xmlns:a16="http://schemas.microsoft.com/office/drawing/2014/main" id="{4C7A59EA-4EAD-43C4-BC8C-EE9C4212C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0713"/>
            <a:ext cx="8162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Media – Layer 1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6342C7BA-626F-4D05-A804-9EDAA916D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44675"/>
            <a:ext cx="874871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3200"/>
              <a:t>Carries a flow of information in bits</a:t>
            </a: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3200"/>
              <a:t>The means by which signals travel from one networked device to another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0" grpId="0" autoUpdateAnimBg="0"/>
      <p:bldP spid="268291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>
            <a:extLst>
              <a:ext uri="{FF2B5EF4-FFF2-40B4-BE49-F238E27FC236}">
                <a16:creationId xmlns:a16="http://schemas.microsoft.com/office/drawing/2014/main" id="{118F23FD-188A-4847-B6FF-2BFF8DC9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726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Repeaters – Layer 1</a:t>
            </a:r>
          </a:p>
        </p:txBody>
      </p:sp>
      <p:graphicFrame>
        <p:nvGraphicFramePr>
          <p:cNvPr id="12290" name="Object 5">
            <a:extLst>
              <a:ext uri="{FF2B5EF4-FFF2-40B4-BE49-F238E27FC236}">
                <a16:creationId xmlns:a16="http://schemas.microsoft.com/office/drawing/2014/main" id="{5B7DF76E-1D31-4F68-8C4C-CD1BE2D544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9038" y="2006600"/>
          <a:ext cx="3859212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Visio" r:id="rId4" imgW="4185856" imgH="2207609" progId="Visio.Drawing.11">
                  <p:embed/>
                </p:oleObj>
              </mc:Choice>
              <mc:Fallback>
                <p:oleObj name="Visio" r:id="rId4" imgW="4185856" imgH="220760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2006600"/>
                        <a:ext cx="3859212" cy="220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Rectangle 6">
            <a:extLst>
              <a:ext uri="{FF2B5EF4-FFF2-40B4-BE49-F238E27FC236}">
                <a16:creationId xmlns:a16="http://schemas.microsoft.com/office/drawing/2014/main" id="{5D2218F8-A23C-4BF0-A9DF-C70602EF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149725"/>
            <a:ext cx="813593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800"/>
              <a:t>regenerate (amplify) and retime network signals at the bit level to allow them to travel a longer distance on the media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800"/>
              <a:t>perform no filtering</a:t>
            </a:r>
          </a:p>
        </p:txBody>
      </p:sp>
      <p:sp>
        <p:nvSpPr>
          <p:cNvPr id="12293" name="矩形 5">
            <a:extLst>
              <a:ext uri="{FF2B5EF4-FFF2-40B4-BE49-F238E27FC236}">
                <a16:creationId xmlns:a16="http://schemas.microsoft.com/office/drawing/2014/main" id="{6E56C416-7722-4BA0-AA92-9C60072B8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700213"/>
            <a:ext cx="47148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800"/>
              <a:t>used to extend the length of the network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800"/>
              <a:t>clean, amplify, and resend signals that are weakened by long cable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18FCE7AE-4973-4C8A-AC61-A8AD2562C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893175" cy="1216025"/>
          </a:xfrm>
        </p:spPr>
        <p:txBody>
          <a:bodyPr/>
          <a:lstStyle/>
          <a:p>
            <a:pPr eaLnBrk="1" hangingPunct="1"/>
            <a:r>
              <a:rPr lang="en-US" altLang="zh-CN" sz="3400"/>
              <a:t>Internet with Multi-layer ISP structure 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BB54B17A-4357-4C02-A3AD-CE9536E20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397875" cy="4267200"/>
          </a:xfrm>
        </p:spPr>
        <p:txBody>
          <a:bodyPr/>
          <a:lstStyle/>
          <a:p>
            <a:pPr eaLnBrk="1" hangingPunct="1"/>
            <a:r>
              <a:rPr lang="en-US" altLang="zh-CN"/>
              <a:t>Internet Service Providers</a:t>
            </a:r>
            <a:r>
              <a:rPr lang="zh-CN" altLang="en-US">
                <a:solidFill>
                  <a:schemeClr val="hlink"/>
                </a:solidFill>
              </a:rPr>
              <a:t> </a:t>
            </a:r>
            <a:r>
              <a:rPr lang="en-US" altLang="zh-CN"/>
              <a:t>(</a:t>
            </a:r>
            <a:r>
              <a:rPr lang="en-US" altLang="zh-CN">
                <a:solidFill>
                  <a:schemeClr val="hlink"/>
                </a:solidFill>
              </a:rPr>
              <a:t>ISP</a:t>
            </a:r>
            <a:r>
              <a:rPr lang="en-US" altLang="zh-CN"/>
              <a:t>) </a:t>
            </a:r>
          </a:p>
        </p:txBody>
      </p:sp>
      <p:grpSp>
        <p:nvGrpSpPr>
          <p:cNvPr id="4101" name="Group 4">
            <a:extLst>
              <a:ext uri="{FF2B5EF4-FFF2-40B4-BE49-F238E27FC236}">
                <a16:creationId xmlns:a16="http://schemas.microsoft.com/office/drawing/2014/main" id="{88FA2F98-8CC1-49F2-A698-11E8335CA1A1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228850"/>
            <a:ext cx="8448675" cy="4011613"/>
            <a:chOff x="249" y="631"/>
            <a:chExt cx="5322" cy="2527"/>
          </a:xfrm>
        </p:grpSpPr>
        <p:sp>
          <p:nvSpPr>
            <p:cNvPr id="4102" name="Line 5">
              <a:extLst>
                <a:ext uri="{FF2B5EF4-FFF2-40B4-BE49-F238E27FC236}">
                  <a16:creationId xmlns:a16="http://schemas.microsoft.com/office/drawing/2014/main" id="{1E5C394F-52E2-4C49-99A1-9699E354D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0" y="2648"/>
              <a:ext cx="995" cy="2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Line 6">
              <a:extLst>
                <a:ext uri="{FF2B5EF4-FFF2-40B4-BE49-F238E27FC236}">
                  <a16:creationId xmlns:a16="http://schemas.microsoft.com/office/drawing/2014/main" id="{90B4362E-952E-439F-802B-97608A2EF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4" y="2028"/>
              <a:ext cx="1593" cy="6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Line 7">
              <a:extLst>
                <a:ext uri="{FF2B5EF4-FFF2-40B4-BE49-F238E27FC236}">
                  <a16:creationId xmlns:a16="http://schemas.microsoft.com/office/drawing/2014/main" id="{B611CB4D-85E3-479F-9014-3772D5DB3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" y="1133"/>
              <a:ext cx="1327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Line 8">
              <a:extLst>
                <a:ext uri="{FF2B5EF4-FFF2-40B4-BE49-F238E27FC236}">
                  <a16:creationId xmlns:a16="http://schemas.microsoft.com/office/drawing/2014/main" id="{20DBC316-F61F-4E46-8A02-4262EB490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8" y="1754"/>
              <a:ext cx="1195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Line 9">
              <a:extLst>
                <a:ext uri="{FF2B5EF4-FFF2-40B4-BE49-F238E27FC236}">
                  <a16:creationId xmlns:a16="http://schemas.microsoft.com/office/drawing/2014/main" id="{5529EC0B-45E6-4923-9639-9EFB9392E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8" y="1890"/>
              <a:ext cx="1061" cy="6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Line 10">
              <a:extLst>
                <a:ext uri="{FF2B5EF4-FFF2-40B4-BE49-F238E27FC236}">
                  <a16:creationId xmlns:a16="http://schemas.microsoft.com/office/drawing/2014/main" id="{44D79ECD-B8F5-4E35-919F-6B089F40D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9" y="1754"/>
              <a:ext cx="15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098" name="Object 11">
              <a:extLst>
                <a:ext uri="{FF2B5EF4-FFF2-40B4-BE49-F238E27FC236}">
                  <a16:creationId xmlns:a16="http://schemas.microsoft.com/office/drawing/2014/main" id="{BAF42A54-0BA2-4D15-A42F-5289AAF06A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84" y="1027"/>
            <a:ext cx="2387" cy="1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" name="VISIO" r:id="rId4" imgW="1689840" imgH="964440" progId="Visio.Drawing.6">
                    <p:embed/>
                  </p:oleObj>
                </mc:Choice>
                <mc:Fallback>
                  <p:oleObj name="VISIO" r:id="rId4" imgW="1689840" imgH="964440" progId="Visio.Drawing.6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1027"/>
                          <a:ext cx="2387" cy="1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>
                          <a:outerShdw dist="25400" dir="54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Freeform 12">
              <a:extLst>
                <a:ext uri="{FF2B5EF4-FFF2-40B4-BE49-F238E27FC236}">
                  <a16:creationId xmlns:a16="http://schemas.microsoft.com/office/drawing/2014/main" id="{761B4D21-534E-435C-91B4-2AA13E7329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1" y="1207"/>
              <a:ext cx="174" cy="130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13">
              <a:extLst>
                <a:ext uri="{FF2B5EF4-FFF2-40B4-BE49-F238E27FC236}">
                  <a16:creationId xmlns:a16="http://schemas.microsoft.com/office/drawing/2014/main" id="{2705BC19-1A27-4E22-8AA3-0E3EB0A0BC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5" y="1238"/>
              <a:ext cx="130" cy="99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14">
              <a:extLst>
                <a:ext uri="{FF2B5EF4-FFF2-40B4-BE49-F238E27FC236}">
                  <a16:creationId xmlns:a16="http://schemas.microsoft.com/office/drawing/2014/main" id="{8D133909-B8BC-42A4-8B0C-7927C25C7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1" y="1207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15">
              <a:extLst>
                <a:ext uri="{FF2B5EF4-FFF2-40B4-BE49-F238E27FC236}">
                  <a16:creationId xmlns:a16="http://schemas.microsoft.com/office/drawing/2014/main" id="{5142C83C-5D4C-4AC9-97EB-ADE77E23E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" y="1197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Freeform 16">
              <a:extLst>
                <a:ext uri="{FF2B5EF4-FFF2-40B4-BE49-F238E27FC236}">
                  <a16:creationId xmlns:a16="http://schemas.microsoft.com/office/drawing/2014/main" id="{5DE2401F-E380-4910-B2D0-B499A923F2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" y="1040"/>
              <a:ext cx="141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7">
              <a:extLst>
                <a:ext uri="{FF2B5EF4-FFF2-40B4-BE49-F238E27FC236}">
                  <a16:creationId xmlns:a16="http://schemas.microsoft.com/office/drawing/2014/main" id="{3BFD2429-32D0-44AC-87E8-35B5C995E9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8" y="1045"/>
              <a:ext cx="123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8">
              <a:extLst>
                <a:ext uri="{FF2B5EF4-FFF2-40B4-BE49-F238E27FC236}">
                  <a16:creationId xmlns:a16="http://schemas.microsoft.com/office/drawing/2014/main" id="{C673EE71-9A1F-4822-AA1E-236F81F627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1" y="1058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9">
              <a:extLst>
                <a:ext uri="{FF2B5EF4-FFF2-40B4-BE49-F238E27FC236}">
                  <a16:creationId xmlns:a16="http://schemas.microsoft.com/office/drawing/2014/main" id="{C27705DA-FCF0-41BE-91F9-DE23B680F9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3" y="1221"/>
              <a:ext cx="100" cy="84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Line 20">
              <a:extLst>
                <a:ext uri="{FF2B5EF4-FFF2-40B4-BE49-F238E27FC236}">
                  <a16:creationId xmlns:a16="http://schemas.microsoft.com/office/drawing/2014/main" id="{DCA94B80-CD8D-4439-B524-2CA1F4190B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1" y="1242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Line 21">
              <a:extLst>
                <a:ext uri="{FF2B5EF4-FFF2-40B4-BE49-F238E27FC236}">
                  <a16:creationId xmlns:a16="http://schemas.microsoft.com/office/drawing/2014/main" id="{24BDD1E9-8915-49F4-8F78-234B96B68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" y="1251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Line 22">
              <a:extLst>
                <a:ext uri="{FF2B5EF4-FFF2-40B4-BE49-F238E27FC236}">
                  <a16:creationId xmlns:a16="http://schemas.microsoft.com/office/drawing/2014/main" id="{35726902-DC06-4CD6-9AEA-1C49CF0A2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4" y="1232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23">
              <a:extLst>
                <a:ext uri="{FF2B5EF4-FFF2-40B4-BE49-F238E27FC236}">
                  <a16:creationId xmlns:a16="http://schemas.microsoft.com/office/drawing/2014/main" id="{B0C4B364-3F92-40B7-B01C-7CDAFFF9B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1" y="1243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24">
              <a:extLst>
                <a:ext uri="{FF2B5EF4-FFF2-40B4-BE49-F238E27FC236}">
                  <a16:creationId xmlns:a16="http://schemas.microsoft.com/office/drawing/2014/main" id="{265790FD-7F13-41B9-B92A-3DD957565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1242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25">
              <a:extLst>
                <a:ext uri="{FF2B5EF4-FFF2-40B4-BE49-F238E27FC236}">
                  <a16:creationId xmlns:a16="http://schemas.microsoft.com/office/drawing/2014/main" id="{520B70AF-C2FE-4E8B-8982-9F038857DD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2" y="1234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6">
              <a:extLst>
                <a:ext uri="{FF2B5EF4-FFF2-40B4-BE49-F238E27FC236}">
                  <a16:creationId xmlns:a16="http://schemas.microsoft.com/office/drawing/2014/main" id="{06428BA4-8B3D-4FFD-87FD-6ABBC62CE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2" y="1301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7">
              <a:extLst>
                <a:ext uri="{FF2B5EF4-FFF2-40B4-BE49-F238E27FC236}">
                  <a16:creationId xmlns:a16="http://schemas.microsoft.com/office/drawing/2014/main" id="{6E61C9A4-AD0A-48B0-8C93-9B0497735D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5" y="1305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8">
              <a:extLst>
                <a:ext uri="{FF2B5EF4-FFF2-40B4-BE49-F238E27FC236}">
                  <a16:creationId xmlns:a16="http://schemas.microsoft.com/office/drawing/2014/main" id="{337761EC-166E-4254-A600-92ACB6F074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2" y="1223"/>
              <a:ext cx="233" cy="127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9">
              <a:extLst>
                <a:ext uri="{FF2B5EF4-FFF2-40B4-BE49-F238E27FC236}">
                  <a16:creationId xmlns:a16="http://schemas.microsoft.com/office/drawing/2014/main" id="{28375BCC-020E-45C8-AB61-3445C509DE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3" y="1276"/>
              <a:ext cx="116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30">
              <a:extLst>
                <a:ext uri="{FF2B5EF4-FFF2-40B4-BE49-F238E27FC236}">
                  <a16:creationId xmlns:a16="http://schemas.microsoft.com/office/drawing/2014/main" id="{17E12FAD-F5E7-4E7A-844A-85438F455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1" y="1279"/>
              <a:ext cx="124" cy="88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1">
              <a:extLst>
                <a:ext uri="{FF2B5EF4-FFF2-40B4-BE49-F238E27FC236}">
                  <a16:creationId xmlns:a16="http://schemas.microsoft.com/office/drawing/2014/main" id="{72D9C2BF-0E3E-4EE5-9359-56BA13ECB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5" y="1281"/>
              <a:ext cx="95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2">
              <a:extLst>
                <a:ext uri="{FF2B5EF4-FFF2-40B4-BE49-F238E27FC236}">
                  <a16:creationId xmlns:a16="http://schemas.microsoft.com/office/drawing/2014/main" id="{92AC4C99-3CDE-41AF-912B-FFB9947F27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2" y="1243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3">
              <a:extLst>
                <a:ext uri="{FF2B5EF4-FFF2-40B4-BE49-F238E27FC236}">
                  <a16:creationId xmlns:a16="http://schemas.microsoft.com/office/drawing/2014/main" id="{D23377A4-A3A3-4A2D-AE31-C832D7187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1" y="1227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Line 34">
              <a:extLst>
                <a:ext uri="{FF2B5EF4-FFF2-40B4-BE49-F238E27FC236}">
                  <a16:creationId xmlns:a16="http://schemas.microsoft.com/office/drawing/2014/main" id="{CDC52504-CD22-43A5-BAE6-CCAD1F966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9" y="1230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35">
              <a:extLst>
                <a:ext uri="{FF2B5EF4-FFF2-40B4-BE49-F238E27FC236}">
                  <a16:creationId xmlns:a16="http://schemas.microsoft.com/office/drawing/2014/main" id="{8C06F237-9312-4313-AA8A-4CA0754461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1" y="1233"/>
              <a:ext cx="127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Line 36">
              <a:extLst>
                <a:ext uri="{FF2B5EF4-FFF2-40B4-BE49-F238E27FC236}">
                  <a16:creationId xmlns:a16="http://schemas.microsoft.com/office/drawing/2014/main" id="{1BFDFAAD-35CE-4D4A-984C-8429B7422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5" y="1238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Line 37">
              <a:extLst>
                <a:ext uri="{FF2B5EF4-FFF2-40B4-BE49-F238E27FC236}">
                  <a16:creationId xmlns:a16="http://schemas.microsoft.com/office/drawing/2014/main" id="{11A73416-0189-47D7-ADAF-F7A15C0BAC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0" y="1247"/>
              <a:ext cx="122" cy="5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Line 38">
              <a:extLst>
                <a:ext uri="{FF2B5EF4-FFF2-40B4-BE49-F238E27FC236}">
                  <a16:creationId xmlns:a16="http://schemas.microsoft.com/office/drawing/2014/main" id="{ACC2126C-8E7C-431A-87D3-07F5C1C3C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0" y="1252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Line 39">
              <a:extLst>
                <a:ext uri="{FF2B5EF4-FFF2-40B4-BE49-F238E27FC236}">
                  <a16:creationId xmlns:a16="http://schemas.microsoft.com/office/drawing/2014/main" id="{5B420032-2A04-47F3-8038-0CB96D287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9" y="1261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Line 40">
              <a:extLst>
                <a:ext uri="{FF2B5EF4-FFF2-40B4-BE49-F238E27FC236}">
                  <a16:creationId xmlns:a16="http://schemas.microsoft.com/office/drawing/2014/main" id="{027B96A6-89D2-4583-8E40-D4B3453E7E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1" y="1266"/>
              <a:ext cx="106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Line 41">
              <a:extLst>
                <a:ext uri="{FF2B5EF4-FFF2-40B4-BE49-F238E27FC236}">
                  <a16:creationId xmlns:a16="http://schemas.microsoft.com/office/drawing/2014/main" id="{DBA2D9A8-33F2-4122-AAF7-9F93C6C0D6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2" y="1274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Line 42">
              <a:extLst>
                <a:ext uri="{FF2B5EF4-FFF2-40B4-BE49-F238E27FC236}">
                  <a16:creationId xmlns:a16="http://schemas.microsoft.com/office/drawing/2014/main" id="{DC0EBF35-9F0F-40D9-B88F-51221FA12E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5" y="1292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Line 43">
              <a:extLst>
                <a:ext uri="{FF2B5EF4-FFF2-40B4-BE49-F238E27FC236}">
                  <a16:creationId xmlns:a16="http://schemas.microsoft.com/office/drawing/2014/main" id="{BCA8D993-7F90-4BAC-AF33-1D49C7A59E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3" y="1287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Line 44">
              <a:extLst>
                <a:ext uri="{FF2B5EF4-FFF2-40B4-BE49-F238E27FC236}">
                  <a16:creationId xmlns:a16="http://schemas.microsoft.com/office/drawing/2014/main" id="{A6E950EB-8FB3-4343-A4AD-A2D3D63AD1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7" y="1274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1" name="Line 45">
              <a:extLst>
                <a:ext uri="{FF2B5EF4-FFF2-40B4-BE49-F238E27FC236}">
                  <a16:creationId xmlns:a16="http://schemas.microsoft.com/office/drawing/2014/main" id="{F05E0E24-699D-4594-852A-7CA4B4E50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4" y="1268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2" name="Line 46">
              <a:extLst>
                <a:ext uri="{FF2B5EF4-FFF2-40B4-BE49-F238E27FC236}">
                  <a16:creationId xmlns:a16="http://schemas.microsoft.com/office/drawing/2014/main" id="{2EF60F0E-2B65-489B-8854-B2D45FF4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0" y="1261"/>
              <a:ext cx="58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3" name="Line 47">
              <a:extLst>
                <a:ext uri="{FF2B5EF4-FFF2-40B4-BE49-F238E27FC236}">
                  <a16:creationId xmlns:a16="http://schemas.microsoft.com/office/drawing/2014/main" id="{06A1E843-EA6F-4E3F-8E7D-4131BA6D2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" y="1256"/>
              <a:ext cx="56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4" name="Line 48">
              <a:extLst>
                <a:ext uri="{FF2B5EF4-FFF2-40B4-BE49-F238E27FC236}">
                  <a16:creationId xmlns:a16="http://schemas.microsoft.com/office/drawing/2014/main" id="{11EB1A0A-E276-4F4F-93B7-C0BACA64D3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7" y="1250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5" name="Line 49">
              <a:extLst>
                <a:ext uri="{FF2B5EF4-FFF2-40B4-BE49-F238E27FC236}">
                  <a16:creationId xmlns:a16="http://schemas.microsoft.com/office/drawing/2014/main" id="{BCD4BC83-6409-4C6A-9444-420119C24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3" y="1268"/>
              <a:ext cx="31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6" name="Line 50">
              <a:extLst>
                <a:ext uri="{FF2B5EF4-FFF2-40B4-BE49-F238E27FC236}">
                  <a16:creationId xmlns:a16="http://schemas.microsoft.com/office/drawing/2014/main" id="{BC5FA4B5-7B6A-4DE1-8E80-09C407228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6" y="1261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7" name="Line 51">
              <a:extLst>
                <a:ext uri="{FF2B5EF4-FFF2-40B4-BE49-F238E27FC236}">
                  <a16:creationId xmlns:a16="http://schemas.microsoft.com/office/drawing/2014/main" id="{0D9661D1-5ADA-40AF-ACB7-A97D1A5B4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8" y="1254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8" name="Line 52">
              <a:extLst>
                <a:ext uri="{FF2B5EF4-FFF2-40B4-BE49-F238E27FC236}">
                  <a16:creationId xmlns:a16="http://schemas.microsoft.com/office/drawing/2014/main" id="{F4E376CA-D6E3-47BC-BA3C-BC58BE811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0" y="1248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9" name="Line 53">
              <a:extLst>
                <a:ext uri="{FF2B5EF4-FFF2-40B4-BE49-F238E27FC236}">
                  <a16:creationId xmlns:a16="http://schemas.microsoft.com/office/drawing/2014/main" id="{3F048B54-40CF-4691-A598-1AD7F66AD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" y="1241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0" name="Line 54">
              <a:extLst>
                <a:ext uri="{FF2B5EF4-FFF2-40B4-BE49-F238E27FC236}">
                  <a16:creationId xmlns:a16="http://schemas.microsoft.com/office/drawing/2014/main" id="{7A9163E0-3A24-4365-8455-D8A51128C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6" y="1233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1" name="Freeform 55">
              <a:extLst>
                <a:ext uri="{FF2B5EF4-FFF2-40B4-BE49-F238E27FC236}">
                  <a16:creationId xmlns:a16="http://schemas.microsoft.com/office/drawing/2014/main" id="{FF2DDFAE-E1A4-4C45-9E8C-A01690B97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" y="1413"/>
              <a:ext cx="306" cy="162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2" name="Freeform 56">
              <a:extLst>
                <a:ext uri="{FF2B5EF4-FFF2-40B4-BE49-F238E27FC236}">
                  <a16:creationId xmlns:a16="http://schemas.microsoft.com/office/drawing/2014/main" id="{5E825654-B30F-471C-842B-3879555A86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0" y="1428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3" name="Freeform 57">
              <a:extLst>
                <a:ext uri="{FF2B5EF4-FFF2-40B4-BE49-F238E27FC236}">
                  <a16:creationId xmlns:a16="http://schemas.microsoft.com/office/drawing/2014/main" id="{E13D5561-AADC-4FA1-A8F8-B3A4588C15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3" y="1479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FE0B7501-526D-46C1-A5AB-07661EA77D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2" y="1466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E248E9B5-7899-4FC0-8726-3158C2171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7" y="1457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655B5683-2E7E-48BE-A1A8-31CA14AD07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6" y="1515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B1AA9A94-2B3B-4CF2-8DCB-B4B069C7A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2" y="1234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DCE77E9D-F687-42BA-8718-977DD65591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3" y="1265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1219CC0D-23AA-4866-8B6C-5BFB1A73E7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" y="1271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AF56CBA6-93E9-413B-BA6B-8C92068C5C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1" y="1245"/>
              <a:ext cx="17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9C87E2AE-37CF-4AF6-973A-5E3311A356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0" y="1242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A4B236B3-21D1-4EB7-AFB4-837B56A10A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9" y="1250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A8CFF9F-58B7-4DFE-97B9-A9AB7677D3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" y="1245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F4287E8C-1F31-42DC-AD7A-FCD5A5472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2" y="1251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94FD9DAF-C88F-4AE6-BB48-7DE0F234D9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1" y="1285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B56C040C-37D1-4163-AE19-B54B6945E7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" y="1271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71">
              <a:extLst>
                <a:ext uri="{FF2B5EF4-FFF2-40B4-BE49-F238E27FC236}">
                  <a16:creationId xmlns:a16="http://schemas.microsoft.com/office/drawing/2014/main" id="{D42C3663-DEFD-43D8-A0BF-E097E5CB4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" y="1276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72">
              <a:extLst>
                <a:ext uri="{FF2B5EF4-FFF2-40B4-BE49-F238E27FC236}">
                  <a16:creationId xmlns:a16="http://schemas.microsoft.com/office/drawing/2014/main" id="{88C562D9-0581-492A-9104-86E81A2C49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9" y="1016"/>
              <a:ext cx="110" cy="141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73">
              <a:extLst>
                <a:ext uri="{FF2B5EF4-FFF2-40B4-BE49-F238E27FC236}">
                  <a16:creationId xmlns:a16="http://schemas.microsoft.com/office/drawing/2014/main" id="{451EBA50-4858-4B6B-9CB4-834683ECD3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7" y="1101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74">
              <a:extLst>
                <a:ext uri="{FF2B5EF4-FFF2-40B4-BE49-F238E27FC236}">
                  <a16:creationId xmlns:a16="http://schemas.microsoft.com/office/drawing/2014/main" id="{E8FBE86D-A97F-40F5-B05B-10A244F344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" y="1096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75">
              <a:extLst>
                <a:ext uri="{FF2B5EF4-FFF2-40B4-BE49-F238E27FC236}">
                  <a16:creationId xmlns:a16="http://schemas.microsoft.com/office/drawing/2014/main" id="{5AD233C9-F376-4A79-A459-CAA61E57A4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0" y="1078"/>
              <a:ext cx="2" cy="11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Freeform 76">
              <a:extLst>
                <a:ext uri="{FF2B5EF4-FFF2-40B4-BE49-F238E27FC236}">
                  <a16:creationId xmlns:a16="http://schemas.microsoft.com/office/drawing/2014/main" id="{66887A98-7B17-43DB-B783-E7869A23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9" y="1068"/>
              <a:ext cx="12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3" name="Freeform 77">
              <a:extLst>
                <a:ext uri="{FF2B5EF4-FFF2-40B4-BE49-F238E27FC236}">
                  <a16:creationId xmlns:a16="http://schemas.microsoft.com/office/drawing/2014/main" id="{CC57A07D-D2E9-491E-8CA8-6CFB04152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4" y="1055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4" name="Freeform 78">
              <a:extLst>
                <a:ext uri="{FF2B5EF4-FFF2-40B4-BE49-F238E27FC236}">
                  <a16:creationId xmlns:a16="http://schemas.microsoft.com/office/drawing/2014/main" id="{61CDCB96-6522-4152-9B4D-EBE1C165DC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" y="1066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5" name="Freeform 79">
              <a:extLst>
                <a:ext uri="{FF2B5EF4-FFF2-40B4-BE49-F238E27FC236}">
                  <a16:creationId xmlns:a16="http://schemas.microsoft.com/office/drawing/2014/main" id="{FF099877-3750-4F72-86EA-E3F37F64B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3" y="1061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80">
              <a:extLst>
                <a:ext uri="{FF2B5EF4-FFF2-40B4-BE49-F238E27FC236}">
                  <a16:creationId xmlns:a16="http://schemas.microsoft.com/office/drawing/2014/main" id="{BE9CB8DE-F470-412C-A421-88D2748109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5" y="1103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7" name="Freeform 81">
              <a:extLst>
                <a:ext uri="{FF2B5EF4-FFF2-40B4-BE49-F238E27FC236}">
                  <a16:creationId xmlns:a16="http://schemas.microsoft.com/office/drawing/2014/main" id="{8BE009D3-0818-4CAD-970E-D6E574DFD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" y="996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8" name="Freeform 82">
              <a:extLst>
                <a:ext uri="{FF2B5EF4-FFF2-40B4-BE49-F238E27FC236}">
                  <a16:creationId xmlns:a16="http://schemas.microsoft.com/office/drawing/2014/main" id="{A34D85B7-EA47-45D8-85C4-3BE3CDC1CA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4" y="998"/>
              <a:ext cx="94" cy="111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9" name="Freeform 83">
              <a:extLst>
                <a:ext uri="{FF2B5EF4-FFF2-40B4-BE49-F238E27FC236}">
                  <a16:creationId xmlns:a16="http://schemas.microsoft.com/office/drawing/2014/main" id="{466C0DC0-E8E2-4C33-903C-933090D243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3" y="1281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0" name="Freeform 84">
              <a:extLst>
                <a:ext uri="{FF2B5EF4-FFF2-40B4-BE49-F238E27FC236}">
                  <a16:creationId xmlns:a16="http://schemas.microsoft.com/office/drawing/2014/main" id="{E9A4D393-47A2-4D26-8776-0705612B5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" y="1294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1" name="Freeform 85">
              <a:extLst>
                <a:ext uri="{FF2B5EF4-FFF2-40B4-BE49-F238E27FC236}">
                  <a16:creationId xmlns:a16="http://schemas.microsoft.com/office/drawing/2014/main" id="{6E0E245D-2BD6-4147-98A3-5FF3E7F0F5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6" y="1285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2" name="Freeform 86">
              <a:extLst>
                <a:ext uri="{FF2B5EF4-FFF2-40B4-BE49-F238E27FC236}">
                  <a16:creationId xmlns:a16="http://schemas.microsoft.com/office/drawing/2014/main" id="{11D0B11A-8798-4B41-9AC0-14E0B04FC5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8" y="1307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3" name="Freeform 87">
              <a:extLst>
                <a:ext uri="{FF2B5EF4-FFF2-40B4-BE49-F238E27FC236}">
                  <a16:creationId xmlns:a16="http://schemas.microsoft.com/office/drawing/2014/main" id="{8716ED69-CAA5-46F8-86EF-E96F99CCE4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" y="1305"/>
              <a:ext cx="3" cy="5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4" name="Freeform 88">
              <a:extLst>
                <a:ext uri="{FF2B5EF4-FFF2-40B4-BE49-F238E27FC236}">
                  <a16:creationId xmlns:a16="http://schemas.microsoft.com/office/drawing/2014/main" id="{E9D3B450-1FB5-47F1-828C-9902B68BD5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2" y="1299"/>
              <a:ext cx="5" cy="6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5" name="Freeform 89">
              <a:extLst>
                <a:ext uri="{FF2B5EF4-FFF2-40B4-BE49-F238E27FC236}">
                  <a16:creationId xmlns:a16="http://schemas.microsoft.com/office/drawing/2014/main" id="{7B4605A8-5C73-4195-AA12-A4A30C8A98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1" y="1299"/>
              <a:ext cx="17" cy="20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6" name="Freeform 90">
              <a:extLst>
                <a:ext uri="{FF2B5EF4-FFF2-40B4-BE49-F238E27FC236}">
                  <a16:creationId xmlns:a16="http://schemas.microsoft.com/office/drawing/2014/main" id="{94AD7ABB-3B31-444C-9272-4E6B446B51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3" y="1327"/>
              <a:ext cx="4" cy="14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7" name="Freeform 91">
              <a:extLst>
                <a:ext uri="{FF2B5EF4-FFF2-40B4-BE49-F238E27FC236}">
                  <a16:creationId xmlns:a16="http://schemas.microsoft.com/office/drawing/2014/main" id="{7632FBE2-B188-4822-AB25-AE1E28502C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2" y="1312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8" name="Freeform 92">
              <a:extLst>
                <a:ext uri="{FF2B5EF4-FFF2-40B4-BE49-F238E27FC236}">
                  <a16:creationId xmlns:a16="http://schemas.microsoft.com/office/drawing/2014/main" id="{CAA456F2-33AB-4C50-BD5A-3E50C2EDFE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" y="1118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9" name="Freeform 93">
              <a:extLst>
                <a:ext uri="{FF2B5EF4-FFF2-40B4-BE49-F238E27FC236}">
                  <a16:creationId xmlns:a16="http://schemas.microsoft.com/office/drawing/2014/main" id="{FB4841CF-CAAC-4231-A7F4-D767DF02B1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" y="1128"/>
              <a:ext cx="1" cy="4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0" name="Freeform 94">
              <a:extLst>
                <a:ext uri="{FF2B5EF4-FFF2-40B4-BE49-F238E27FC236}">
                  <a16:creationId xmlns:a16="http://schemas.microsoft.com/office/drawing/2014/main" id="{529A49EB-36AA-4597-8593-B98503FBA0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5" y="1161"/>
              <a:ext cx="61" cy="187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1" name="Freeform 95">
              <a:extLst>
                <a:ext uri="{FF2B5EF4-FFF2-40B4-BE49-F238E27FC236}">
                  <a16:creationId xmlns:a16="http://schemas.microsoft.com/office/drawing/2014/main" id="{FD359DB7-7B26-4C32-8E8B-34E0B19925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" y="1124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2" name="Freeform 96">
              <a:extLst>
                <a:ext uri="{FF2B5EF4-FFF2-40B4-BE49-F238E27FC236}">
                  <a16:creationId xmlns:a16="http://schemas.microsoft.com/office/drawing/2014/main" id="{262258AE-E7B2-40B4-871E-B50A58E788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7" y="1143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3" name="Freeform 97">
              <a:extLst>
                <a:ext uri="{FF2B5EF4-FFF2-40B4-BE49-F238E27FC236}">
                  <a16:creationId xmlns:a16="http://schemas.microsoft.com/office/drawing/2014/main" id="{52EB89FC-22C9-4300-BCA9-70BF309EB1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" y="1287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4" name="Freeform 98">
              <a:extLst>
                <a:ext uri="{FF2B5EF4-FFF2-40B4-BE49-F238E27FC236}">
                  <a16:creationId xmlns:a16="http://schemas.microsoft.com/office/drawing/2014/main" id="{B690B415-A347-4809-BB22-68D29B2A1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3" y="1179"/>
              <a:ext cx="172" cy="202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5" name="Freeform 99">
              <a:extLst>
                <a:ext uri="{FF2B5EF4-FFF2-40B4-BE49-F238E27FC236}">
                  <a16:creationId xmlns:a16="http://schemas.microsoft.com/office/drawing/2014/main" id="{90B3CD0A-160E-4102-ACF6-76451A1D54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4" y="1254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6" name="Freeform 100">
              <a:extLst>
                <a:ext uri="{FF2B5EF4-FFF2-40B4-BE49-F238E27FC236}">
                  <a16:creationId xmlns:a16="http://schemas.microsoft.com/office/drawing/2014/main" id="{BD1C6DF3-2C06-465B-97A8-A3457C6307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" y="1216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7" name="Freeform 101">
              <a:extLst>
                <a:ext uri="{FF2B5EF4-FFF2-40B4-BE49-F238E27FC236}">
                  <a16:creationId xmlns:a16="http://schemas.microsoft.com/office/drawing/2014/main" id="{60608823-A62C-486C-8981-71EA6CB9BE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0" y="1157"/>
              <a:ext cx="43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8" name="Freeform 102">
              <a:extLst>
                <a:ext uri="{FF2B5EF4-FFF2-40B4-BE49-F238E27FC236}">
                  <a16:creationId xmlns:a16="http://schemas.microsoft.com/office/drawing/2014/main" id="{B2D5EA1A-0C1F-4F11-9F05-F371268488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" y="1221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" name="Freeform 103">
              <a:extLst>
                <a:ext uri="{FF2B5EF4-FFF2-40B4-BE49-F238E27FC236}">
                  <a16:creationId xmlns:a16="http://schemas.microsoft.com/office/drawing/2014/main" id="{50AF313C-6E4C-471C-885B-8861DFC75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" y="1318"/>
              <a:ext cx="42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" name="Freeform 104">
              <a:extLst>
                <a:ext uri="{FF2B5EF4-FFF2-40B4-BE49-F238E27FC236}">
                  <a16:creationId xmlns:a16="http://schemas.microsoft.com/office/drawing/2014/main" id="{CC5B8A7D-93ED-4563-BCE6-08F4C237D1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8" y="1325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105">
              <a:extLst>
                <a:ext uri="{FF2B5EF4-FFF2-40B4-BE49-F238E27FC236}">
                  <a16:creationId xmlns:a16="http://schemas.microsoft.com/office/drawing/2014/main" id="{2111B3CA-50BA-463E-B519-169BCF80D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1" y="1127"/>
              <a:ext cx="62" cy="47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106">
              <a:extLst>
                <a:ext uri="{FF2B5EF4-FFF2-40B4-BE49-F238E27FC236}">
                  <a16:creationId xmlns:a16="http://schemas.microsoft.com/office/drawing/2014/main" id="{9C3582F8-E412-4AF8-B461-576B06E770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1" y="1339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107">
              <a:extLst>
                <a:ext uri="{FF2B5EF4-FFF2-40B4-BE49-F238E27FC236}">
                  <a16:creationId xmlns:a16="http://schemas.microsoft.com/office/drawing/2014/main" id="{A1756FF8-5468-4453-86BB-454215E9F3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4" y="1350"/>
              <a:ext cx="109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Text Box 108">
              <a:extLst>
                <a:ext uri="{FF2B5EF4-FFF2-40B4-BE49-F238E27FC236}">
                  <a16:creationId xmlns:a16="http://schemas.microsoft.com/office/drawing/2014/main" id="{A82B1DB5-3FDC-4FDD-A701-4F22D736E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631"/>
              <a:ext cx="65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User</a:t>
              </a:r>
            </a:p>
          </p:txBody>
        </p:sp>
        <p:sp>
          <p:nvSpPr>
            <p:cNvPr id="4205" name="Freeform 109">
              <a:extLst>
                <a:ext uri="{FF2B5EF4-FFF2-40B4-BE49-F238E27FC236}">
                  <a16:creationId xmlns:a16="http://schemas.microsoft.com/office/drawing/2014/main" id="{33985FE3-503B-4273-AEF1-142F86DC1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1" y="1895"/>
              <a:ext cx="174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110">
              <a:extLst>
                <a:ext uri="{FF2B5EF4-FFF2-40B4-BE49-F238E27FC236}">
                  <a16:creationId xmlns:a16="http://schemas.microsoft.com/office/drawing/2014/main" id="{9197372B-5AA9-437D-81C8-B454265EC9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5" y="1926"/>
              <a:ext cx="130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111">
              <a:extLst>
                <a:ext uri="{FF2B5EF4-FFF2-40B4-BE49-F238E27FC236}">
                  <a16:creationId xmlns:a16="http://schemas.microsoft.com/office/drawing/2014/main" id="{3F7AD3EB-6055-4546-A856-60C82ACFE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1" y="1895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112">
              <a:extLst>
                <a:ext uri="{FF2B5EF4-FFF2-40B4-BE49-F238E27FC236}">
                  <a16:creationId xmlns:a16="http://schemas.microsoft.com/office/drawing/2014/main" id="{AC398286-14EE-431A-8D53-3D5E6CB3E2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" y="1884"/>
              <a:ext cx="111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113">
              <a:extLst>
                <a:ext uri="{FF2B5EF4-FFF2-40B4-BE49-F238E27FC236}">
                  <a16:creationId xmlns:a16="http://schemas.microsoft.com/office/drawing/2014/main" id="{8211F5CB-4902-40E6-BDC8-5B35C25566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" y="1728"/>
              <a:ext cx="142" cy="179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0" name="Freeform 114">
              <a:extLst>
                <a:ext uri="{FF2B5EF4-FFF2-40B4-BE49-F238E27FC236}">
                  <a16:creationId xmlns:a16="http://schemas.microsoft.com/office/drawing/2014/main" id="{11B29143-E584-43B7-B10A-25B500EEB0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8" y="1733"/>
              <a:ext cx="124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115">
              <a:extLst>
                <a:ext uri="{FF2B5EF4-FFF2-40B4-BE49-F238E27FC236}">
                  <a16:creationId xmlns:a16="http://schemas.microsoft.com/office/drawing/2014/main" id="{3089A3CA-A9EE-4AB9-9D20-521A05618A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1" y="1746"/>
              <a:ext cx="103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116">
              <a:extLst>
                <a:ext uri="{FF2B5EF4-FFF2-40B4-BE49-F238E27FC236}">
                  <a16:creationId xmlns:a16="http://schemas.microsoft.com/office/drawing/2014/main" id="{BD645BDD-7A8A-40B7-8CA6-3BC5E32E3D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" y="1909"/>
              <a:ext cx="100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Line 117">
              <a:extLst>
                <a:ext uri="{FF2B5EF4-FFF2-40B4-BE49-F238E27FC236}">
                  <a16:creationId xmlns:a16="http://schemas.microsoft.com/office/drawing/2014/main" id="{64B47D8D-44B0-4278-A3C8-05049EDD8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1" y="1930"/>
              <a:ext cx="26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Line 118">
              <a:extLst>
                <a:ext uri="{FF2B5EF4-FFF2-40B4-BE49-F238E27FC236}">
                  <a16:creationId xmlns:a16="http://schemas.microsoft.com/office/drawing/2014/main" id="{BE609026-59CF-4853-B580-2FDA0B060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" y="1939"/>
              <a:ext cx="33" cy="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Line 119">
              <a:extLst>
                <a:ext uri="{FF2B5EF4-FFF2-40B4-BE49-F238E27FC236}">
                  <a16:creationId xmlns:a16="http://schemas.microsoft.com/office/drawing/2014/main" id="{55B324E2-9DE6-452A-9875-F7C8754F4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4" y="1920"/>
              <a:ext cx="0" cy="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Line 120">
              <a:extLst>
                <a:ext uri="{FF2B5EF4-FFF2-40B4-BE49-F238E27FC236}">
                  <a16:creationId xmlns:a16="http://schemas.microsoft.com/office/drawing/2014/main" id="{51D42D4A-5870-4816-B2D5-367952572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" y="1931"/>
              <a:ext cx="1" cy="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Line 121">
              <a:extLst>
                <a:ext uri="{FF2B5EF4-FFF2-40B4-BE49-F238E27FC236}">
                  <a16:creationId xmlns:a16="http://schemas.microsoft.com/office/drawing/2014/main" id="{101FF786-E43C-4E2A-9182-147364CCC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30"/>
              <a:ext cx="90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Line 122">
              <a:extLst>
                <a:ext uri="{FF2B5EF4-FFF2-40B4-BE49-F238E27FC236}">
                  <a16:creationId xmlns:a16="http://schemas.microsoft.com/office/drawing/2014/main" id="{CA87F4F6-B9BA-410C-89D0-A1C6D8029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1922"/>
              <a:ext cx="90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123">
              <a:extLst>
                <a:ext uri="{FF2B5EF4-FFF2-40B4-BE49-F238E27FC236}">
                  <a16:creationId xmlns:a16="http://schemas.microsoft.com/office/drawing/2014/main" id="{DE8784A7-4F72-411B-AECD-16E841CF5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2" y="1989"/>
              <a:ext cx="11" cy="34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0" name="Freeform 124">
              <a:extLst>
                <a:ext uri="{FF2B5EF4-FFF2-40B4-BE49-F238E27FC236}">
                  <a16:creationId xmlns:a16="http://schemas.microsoft.com/office/drawing/2014/main" id="{90FDC0F9-405E-4C35-9788-CF3347CCA2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5" y="1993"/>
              <a:ext cx="31" cy="30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1" name="Freeform 125">
              <a:extLst>
                <a:ext uri="{FF2B5EF4-FFF2-40B4-BE49-F238E27FC236}">
                  <a16:creationId xmlns:a16="http://schemas.microsoft.com/office/drawing/2014/main" id="{7853B846-D6C9-48BF-A7CC-86979ADD76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3" y="1910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2" name="Freeform 126">
              <a:extLst>
                <a:ext uri="{FF2B5EF4-FFF2-40B4-BE49-F238E27FC236}">
                  <a16:creationId xmlns:a16="http://schemas.microsoft.com/office/drawing/2014/main" id="{8852ECE0-B7EF-4986-A95D-4FC75DA405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" y="1964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3" name="Freeform 127">
              <a:extLst>
                <a:ext uri="{FF2B5EF4-FFF2-40B4-BE49-F238E27FC236}">
                  <a16:creationId xmlns:a16="http://schemas.microsoft.com/office/drawing/2014/main" id="{B1C64D3E-E627-4B04-8D5A-E6CFE30BC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1" y="1966"/>
              <a:ext cx="124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4" name="Freeform 128">
              <a:extLst>
                <a:ext uri="{FF2B5EF4-FFF2-40B4-BE49-F238E27FC236}">
                  <a16:creationId xmlns:a16="http://schemas.microsoft.com/office/drawing/2014/main" id="{32E3D353-2E38-4930-8C36-991A723534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6" y="1969"/>
              <a:ext cx="94" cy="58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" name="Freeform 129">
              <a:extLst>
                <a:ext uri="{FF2B5EF4-FFF2-40B4-BE49-F238E27FC236}">
                  <a16:creationId xmlns:a16="http://schemas.microsoft.com/office/drawing/2014/main" id="{1EDB65F8-8AA2-4F73-8B0D-328C9E5AC8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2" y="1931"/>
              <a:ext cx="140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6" name="Freeform 130">
              <a:extLst>
                <a:ext uri="{FF2B5EF4-FFF2-40B4-BE49-F238E27FC236}">
                  <a16:creationId xmlns:a16="http://schemas.microsoft.com/office/drawing/2014/main" id="{B59CB1E4-8D3C-4309-A9CC-8149DE49A8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" y="1915"/>
              <a:ext cx="152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" name="Line 131">
              <a:extLst>
                <a:ext uri="{FF2B5EF4-FFF2-40B4-BE49-F238E27FC236}">
                  <a16:creationId xmlns:a16="http://schemas.microsoft.com/office/drawing/2014/main" id="{9E15C0DE-DAC1-4D99-B1DA-B899CA985D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9" y="1918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8" name="Line 132">
              <a:extLst>
                <a:ext uri="{FF2B5EF4-FFF2-40B4-BE49-F238E27FC236}">
                  <a16:creationId xmlns:a16="http://schemas.microsoft.com/office/drawing/2014/main" id="{48119826-DC4C-4A33-8D8B-8E85A7C189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2" y="1920"/>
              <a:ext cx="126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9" name="Line 133">
              <a:extLst>
                <a:ext uri="{FF2B5EF4-FFF2-40B4-BE49-F238E27FC236}">
                  <a16:creationId xmlns:a16="http://schemas.microsoft.com/office/drawing/2014/main" id="{0EDBF320-91EA-4A43-9933-9BDE5492ED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5" y="1926"/>
              <a:ext cx="124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0" name="Line 134">
              <a:extLst>
                <a:ext uri="{FF2B5EF4-FFF2-40B4-BE49-F238E27FC236}">
                  <a16:creationId xmlns:a16="http://schemas.microsoft.com/office/drawing/2014/main" id="{1E3FF2E3-47AE-4C78-8CE2-1A00E19C0B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30" y="1935"/>
              <a:ext cx="122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1" name="Line 135">
              <a:extLst>
                <a:ext uri="{FF2B5EF4-FFF2-40B4-BE49-F238E27FC236}">
                  <a16:creationId xmlns:a16="http://schemas.microsoft.com/office/drawing/2014/main" id="{08FB9CD0-3493-4DE4-B437-51C984734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" y="1940"/>
              <a:ext cx="121" cy="6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2" name="Line 136">
              <a:extLst>
                <a:ext uri="{FF2B5EF4-FFF2-40B4-BE49-F238E27FC236}">
                  <a16:creationId xmlns:a16="http://schemas.microsoft.com/office/drawing/2014/main" id="{14100FE7-4C2A-47C5-87B1-B0D8B0C62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9" y="1949"/>
              <a:ext cx="109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3" name="Line 137">
              <a:extLst>
                <a:ext uri="{FF2B5EF4-FFF2-40B4-BE49-F238E27FC236}">
                  <a16:creationId xmlns:a16="http://schemas.microsoft.com/office/drawing/2014/main" id="{03551288-43C0-4A6A-B7A7-9D6F53A008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2" y="1954"/>
              <a:ext cx="106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4" name="Line 138">
              <a:extLst>
                <a:ext uri="{FF2B5EF4-FFF2-40B4-BE49-F238E27FC236}">
                  <a16:creationId xmlns:a16="http://schemas.microsoft.com/office/drawing/2014/main" id="{C8CD92C1-1930-47F5-8D10-6328E5878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2" y="1962"/>
              <a:ext cx="10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5" name="Line 139">
              <a:extLst>
                <a:ext uri="{FF2B5EF4-FFF2-40B4-BE49-F238E27FC236}">
                  <a16:creationId xmlns:a16="http://schemas.microsoft.com/office/drawing/2014/main" id="{809E6064-FC6D-4550-B61B-5D7A867D59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5" y="1980"/>
              <a:ext cx="63" cy="4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6" name="Line 140">
              <a:extLst>
                <a:ext uri="{FF2B5EF4-FFF2-40B4-BE49-F238E27FC236}">
                  <a16:creationId xmlns:a16="http://schemas.microsoft.com/office/drawing/2014/main" id="{26E0B679-ADE4-4DDC-8261-FFE19F394B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" y="1975"/>
              <a:ext cx="62" cy="4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7" name="Line 141">
              <a:extLst>
                <a:ext uri="{FF2B5EF4-FFF2-40B4-BE49-F238E27FC236}">
                  <a16:creationId xmlns:a16="http://schemas.microsoft.com/office/drawing/2014/main" id="{51BA8FE8-223F-4774-9EE4-D40C3AEDB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" y="1962"/>
              <a:ext cx="61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8" name="Line 142">
              <a:extLst>
                <a:ext uri="{FF2B5EF4-FFF2-40B4-BE49-F238E27FC236}">
                  <a16:creationId xmlns:a16="http://schemas.microsoft.com/office/drawing/2014/main" id="{220F03DD-9CA8-4AB5-9C52-0B09535C0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4" y="1956"/>
              <a:ext cx="60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9" name="Line 143">
              <a:extLst>
                <a:ext uri="{FF2B5EF4-FFF2-40B4-BE49-F238E27FC236}">
                  <a16:creationId xmlns:a16="http://schemas.microsoft.com/office/drawing/2014/main" id="{AE95BE25-D57F-48EE-A5E9-90767ADC9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" y="194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0" name="Line 144">
              <a:extLst>
                <a:ext uri="{FF2B5EF4-FFF2-40B4-BE49-F238E27FC236}">
                  <a16:creationId xmlns:a16="http://schemas.microsoft.com/office/drawing/2014/main" id="{DFAD1193-0FA0-4279-B4BF-055E8784F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" y="1944"/>
              <a:ext cx="57" cy="3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1" name="Line 145">
              <a:extLst>
                <a:ext uri="{FF2B5EF4-FFF2-40B4-BE49-F238E27FC236}">
                  <a16:creationId xmlns:a16="http://schemas.microsoft.com/office/drawing/2014/main" id="{B23B9AC7-7E24-4ED8-8DBF-F846BDDA8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7" y="1938"/>
              <a:ext cx="57" cy="3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2" name="Line 146">
              <a:extLst>
                <a:ext uri="{FF2B5EF4-FFF2-40B4-BE49-F238E27FC236}">
                  <a16:creationId xmlns:a16="http://schemas.microsoft.com/office/drawing/2014/main" id="{F65667AF-5648-438F-93DC-EC74D9469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4" y="1956"/>
              <a:ext cx="30" cy="1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3" name="Line 147">
              <a:extLst>
                <a:ext uri="{FF2B5EF4-FFF2-40B4-BE49-F238E27FC236}">
                  <a16:creationId xmlns:a16="http://schemas.microsoft.com/office/drawing/2014/main" id="{FB9E220C-DF10-41D4-95BE-BE835B728B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6" y="1949"/>
              <a:ext cx="29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4" name="Line 148">
              <a:extLst>
                <a:ext uri="{FF2B5EF4-FFF2-40B4-BE49-F238E27FC236}">
                  <a16:creationId xmlns:a16="http://schemas.microsoft.com/office/drawing/2014/main" id="{F896505B-BB3A-438B-BFC2-5ACCFD0037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8" y="194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5" name="Line 149">
              <a:extLst>
                <a:ext uri="{FF2B5EF4-FFF2-40B4-BE49-F238E27FC236}">
                  <a16:creationId xmlns:a16="http://schemas.microsoft.com/office/drawing/2014/main" id="{9A979B2E-A465-4AFF-AC7C-835C72416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0" y="1936"/>
              <a:ext cx="29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6" name="Line 150">
              <a:extLst>
                <a:ext uri="{FF2B5EF4-FFF2-40B4-BE49-F238E27FC236}">
                  <a16:creationId xmlns:a16="http://schemas.microsoft.com/office/drawing/2014/main" id="{2FD370A2-5538-4FD8-92F6-B83DFAE229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" y="1928"/>
              <a:ext cx="27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7" name="Line 151">
              <a:extLst>
                <a:ext uri="{FF2B5EF4-FFF2-40B4-BE49-F238E27FC236}">
                  <a16:creationId xmlns:a16="http://schemas.microsoft.com/office/drawing/2014/main" id="{F8D90713-C9E1-4E51-8C16-3A6D2B7C0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6" y="1920"/>
              <a:ext cx="25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8" name="Freeform 152">
              <a:extLst>
                <a:ext uri="{FF2B5EF4-FFF2-40B4-BE49-F238E27FC236}">
                  <a16:creationId xmlns:a16="http://schemas.microsoft.com/office/drawing/2014/main" id="{D0FFD235-1B2E-4568-B6B4-80D112DBFA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" y="2100"/>
              <a:ext cx="306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9" name="Freeform 153">
              <a:extLst>
                <a:ext uri="{FF2B5EF4-FFF2-40B4-BE49-F238E27FC236}">
                  <a16:creationId xmlns:a16="http://schemas.microsoft.com/office/drawing/2014/main" id="{31DFE478-29C2-41E6-B01F-57C54581A9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" y="2116"/>
              <a:ext cx="303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0" name="Freeform 154">
              <a:extLst>
                <a:ext uri="{FF2B5EF4-FFF2-40B4-BE49-F238E27FC236}">
                  <a16:creationId xmlns:a16="http://schemas.microsoft.com/office/drawing/2014/main" id="{62FEE7FF-41F5-4510-AA74-3D47CE872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3" y="2167"/>
              <a:ext cx="42" cy="9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1" name="Freeform 155">
              <a:extLst>
                <a:ext uri="{FF2B5EF4-FFF2-40B4-BE49-F238E27FC236}">
                  <a16:creationId xmlns:a16="http://schemas.microsoft.com/office/drawing/2014/main" id="{D78867DA-E426-4268-9D9C-F4B2B7CF06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2" y="2154"/>
              <a:ext cx="25" cy="10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2" name="Freeform 156">
              <a:extLst>
                <a:ext uri="{FF2B5EF4-FFF2-40B4-BE49-F238E27FC236}">
                  <a16:creationId xmlns:a16="http://schemas.microsoft.com/office/drawing/2014/main" id="{16A959A1-BD54-4E71-B95E-9485BE97D7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7" y="2145"/>
              <a:ext cx="39" cy="27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3" name="Freeform 157">
              <a:extLst>
                <a:ext uri="{FF2B5EF4-FFF2-40B4-BE49-F238E27FC236}">
                  <a16:creationId xmlns:a16="http://schemas.microsoft.com/office/drawing/2014/main" id="{74DD5C83-D37C-453D-8201-C517F39068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" y="2203"/>
              <a:ext cx="127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4" name="Freeform 158">
              <a:extLst>
                <a:ext uri="{FF2B5EF4-FFF2-40B4-BE49-F238E27FC236}">
                  <a16:creationId xmlns:a16="http://schemas.microsoft.com/office/drawing/2014/main" id="{DDDA002A-6207-424A-8F11-0044BD7C10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2" y="1922"/>
              <a:ext cx="110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55" name="Freeform 159">
              <a:extLst>
                <a:ext uri="{FF2B5EF4-FFF2-40B4-BE49-F238E27FC236}">
                  <a16:creationId xmlns:a16="http://schemas.microsoft.com/office/drawing/2014/main" id="{926475DD-4FD0-4957-A469-3C5FB05BA2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3" y="1953"/>
              <a:ext cx="27" cy="7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6" name="Freeform 160">
              <a:extLst>
                <a:ext uri="{FF2B5EF4-FFF2-40B4-BE49-F238E27FC236}">
                  <a16:creationId xmlns:a16="http://schemas.microsoft.com/office/drawing/2014/main" id="{D224EB59-919A-430F-B2DB-7993452540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6" y="1959"/>
              <a:ext cx="4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7" name="Freeform 161">
              <a:extLst>
                <a:ext uri="{FF2B5EF4-FFF2-40B4-BE49-F238E27FC236}">
                  <a16:creationId xmlns:a16="http://schemas.microsoft.com/office/drawing/2014/main" id="{D1BCF2C6-C107-468B-A8C0-4C6789FE36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2" y="1933"/>
              <a:ext cx="16" cy="7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8" name="Freeform 162">
              <a:extLst>
                <a:ext uri="{FF2B5EF4-FFF2-40B4-BE49-F238E27FC236}">
                  <a16:creationId xmlns:a16="http://schemas.microsoft.com/office/drawing/2014/main" id="{8A3F8E73-1338-40CD-8698-2A31C76403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0" y="1930"/>
              <a:ext cx="24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9" name="Freeform 163">
              <a:extLst>
                <a:ext uri="{FF2B5EF4-FFF2-40B4-BE49-F238E27FC236}">
                  <a16:creationId xmlns:a16="http://schemas.microsoft.com/office/drawing/2014/main" id="{10EC766E-6883-4C55-B560-A40B5A1CE1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9" y="1938"/>
              <a:ext cx="4" cy="4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0" name="Freeform 164">
              <a:extLst>
                <a:ext uri="{FF2B5EF4-FFF2-40B4-BE49-F238E27FC236}">
                  <a16:creationId xmlns:a16="http://schemas.microsoft.com/office/drawing/2014/main" id="{AAFB1AD0-4374-44AB-A6C3-8AE592999A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" y="1933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1" name="Freeform 165">
              <a:extLst>
                <a:ext uri="{FF2B5EF4-FFF2-40B4-BE49-F238E27FC236}">
                  <a16:creationId xmlns:a16="http://schemas.microsoft.com/office/drawing/2014/main" id="{7BD8A9FF-02D0-4999-8C81-FA5284120A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" y="1939"/>
              <a:ext cx="5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2" name="Freeform 166">
              <a:extLst>
                <a:ext uri="{FF2B5EF4-FFF2-40B4-BE49-F238E27FC236}">
                  <a16:creationId xmlns:a16="http://schemas.microsoft.com/office/drawing/2014/main" id="{8564D9A4-8BFD-4100-9BDF-D1ACFFE96C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1" y="1973"/>
              <a:ext cx="8" cy="5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3" name="Freeform 167">
              <a:extLst>
                <a:ext uri="{FF2B5EF4-FFF2-40B4-BE49-F238E27FC236}">
                  <a16:creationId xmlns:a16="http://schemas.microsoft.com/office/drawing/2014/main" id="{7E43DAAD-C58F-4378-B694-F798BC6857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4" y="1959"/>
              <a:ext cx="34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4" name="Freeform 168">
              <a:extLst>
                <a:ext uri="{FF2B5EF4-FFF2-40B4-BE49-F238E27FC236}">
                  <a16:creationId xmlns:a16="http://schemas.microsoft.com/office/drawing/2014/main" id="{0976CB9A-D300-40EF-BE0C-F73070BD5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9" y="1964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5" name="Freeform 169">
              <a:extLst>
                <a:ext uri="{FF2B5EF4-FFF2-40B4-BE49-F238E27FC236}">
                  <a16:creationId xmlns:a16="http://schemas.microsoft.com/office/drawing/2014/main" id="{2AAC23EB-5FC2-4662-A1AB-11F7E402E4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9" y="1703"/>
              <a:ext cx="110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6" name="Freeform 170">
              <a:extLst>
                <a:ext uri="{FF2B5EF4-FFF2-40B4-BE49-F238E27FC236}">
                  <a16:creationId xmlns:a16="http://schemas.microsoft.com/office/drawing/2014/main" id="{28F1265B-0162-497C-8391-444205114D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7" y="1789"/>
              <a:ext cx="6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7" name="Freeform 171">
              <a:extLst>
                <a:ext uri="{FF2B5EF4-FFF2-40B4-BE49-F238E27FC236}">
                  <a16:creationId xmlns:a16="http://schemas.microsoft.com/office/drawing/2014/main" id="{496574FD-267E-4966-A685-8BFF64ECE6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5" y="1784"/>
              <a:ext cx="2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8" name="Freeform 172">
              <a:extLst>
                <a:ext uri="{FF2B5EF4-FFF2-40B4-BE49-F238E27FC236}">
                  <a16:creationId xmlns:a16="http://schemas.microsoft.com/office/drawing/2014/main" id="{CDFDB0A5-7619-4EFC-BC77-0E26A38350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0" y="1766"/>
              <a:ext cx="3" cy="10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9" name="Freeform 173">
              <a:extLst>
                <a:ext uri="{FF2B5EF4-FFF2-40B4-BE49-F238E27FC236}">
                  <a16:creationId xmlns:a16="http://schemas.microsoft.com/office/drawing/2014/main" id="{1A29EC54-10D2-44D3-8C8B-07E947CE74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0" y="1756"/>
              <a:ext cx="11" cy="8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0" name="Freeform 174">
              <a:extLst>
                <a:ext uri="{FF2B5EF4-FFF2-40B4-BE49-F238E27FC236}">
                  <a16:creationId xmlns:a16="http://schemas.microsoft.com/office/drawing/2014/main" id="{3B79CDD2-70F3-4E34-A4D7-23C6B792E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4" y="174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1" name="Freeform 175">
              <a:extLst>
                <a:ext uri="{FF2B5EF4-FFF2-40B4-BE49-F238E27FC236}">
                  <a16:creationId xmlns:a16="http://schemas.microsoft.com/office/drawing/2014/main" id="{3E7D8127-D37C-44EB-919E-D0B5365C65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" y="1754"/>
              <a:ext cx="12" cy="27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2" name="Freeform 176">
              <a:extLst>
                <a:ext uri="{FF2B5EF4-FFF2-40B4-BE49-F238E27FC236}">
                  <a16:creationId xmlns:a16="http://schemas.microsoft.com/office/drawing/2014/main" id="{74B23C34-B686-4BC6-ADE2-2169C2A7E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" y="174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3" name="Freeform 177">
              <a:extLst>
                <a:ext uri="{FF2B5EF4-FFF2-40B4-BE49-F238E27FC236}">
                  <a16:creationId xmlns:a16="http://schemas.microsoft.com/office/drawing/2014/main" id="{BFF3273A-4C9B-40AA-B4E2-AF72761A8E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" y="179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4" name="Freeform 178">
              <a:extLst>
                <a:ext uri="{FF2B5EF4-FFF2-40B4-BE49-F238E27FC236}">
                  <a16:creationId xmlns:a16="http://schemas.microsoft.com/office/drawing/2014/main" id="{7CEA4BE4-12A7-4408-B612-325F46A50B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2" y="1684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5" name="Freeform 179">
              <a:extLst>
                <a:ext uri="{FF2B5EF4-FFF2-40B4-BE49-F238E27FC236}">
                  <a16:creationId xmlns:a16="http://schemas.microsoft.com/office/drawing/2014/main" id="{970A7739-7604-4DE7-AB62-9C3D9F257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" y="1685"/>
              <a:ext cx="94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6" name="Freeform 180">
              <a:extLst>
                <a:ext uri="{FF2B5EF4-FFF2-40B4-BE49-F238E27FC236}">
                  <a16:creationId xmlns:a16="http://schemas.microsoft.com/office/drawing/2014/main" id="{B3362A90-88A6-4681-AE45-59E444E140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3" y="1969"/>
              <a:ext cx="103" cy="75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77" name="Freeform 181">
              <a:extLst>
                <a:ext uri="{FF2B5EF4-FFF2-40B4-BE49-F238E27FC236}">
                  <a16:creationId xmlns:a16="http://schemas.microsoft.com/office/drawing/2014/main" id="{9A6233D9-5618-4464-B058-801A90FA8C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9" y="1982"/>
              <a:ext cx="33" cy="9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8" name="Freeform 182">
              <a:extLst>
                <a:ext uri="{FF2B5EF4-FFF2-40B4-BE49-F238E27FC236}">
                  <a16:creationId xmlns:a16="http://schemas.microsoft.com/office/drawing/2014/main" id="{A91327B8-6244-483B-9717-1C3FFB59B6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6" y="1973"/>
              <a:ext cx="27" cy="5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9" name="Freeform 183">
              <a:extLst>
                <a:ext uri="{FF2B5EF4-FFF2-40B4-BE49-F238E27FC236}">
                  <a16:creationId xmlns:a16="http://schemas.microsoft.com/office/drawing/2014/main" id="{3990A7D6-A84F-44AA-911B-51B0DD9772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8" y="1995"/>
              <a:ext cx="11" cy="3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0" name="Freeform 184">
              <a:extLst>
                <a:ext uri="{FF2B5EF4-FFF2-40B4-BE49-F238E27FC236}">
                  <a16:creationId xmlns:a16="http://schemas.microsoft.com/office/drawing/2014/main" id="{3E802451-163A-4D42-BA13-25D7B74B5E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" y="1992"/>
              <a:ext cx="3" cy="6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1" name="Freeform 185">
              <a:extLst>
                <a:ext uri="{FF2B5EF4-FFF2-40B4-BE49-F238E27FC236}">
                  <a16:creationId xmlns:a16="http://schemas.microsoft.com/office/drawing/2014/main" id="{1AC9B280-A857-4208-ABF8-56CC189903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2" y="1986"/>
              <a:ext cx="6" cy="7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2" name="Freeform 186">
              <a:extLst>
                <a:ext uri="{FF2B5EF4-FFF2-40B4-BE49-F238E27FC236}">
                  <a16:creationId xmlns:a16="http://schemas.microsoft.com/office/drawing/2014/main" id="{7F4ED0F2-9D29-4B2C-BEC3-07905A5FEF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2" y="1986"/>
              <a:ext cx="16" cy="21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3" name="Freeform 187">
              <a:extLst>
                <a:ext uri="{FF2B5EF4-FFF2-40B4-BE49-F238E27FC236}">
                  <a16:creationId xmlns:a16="http://schemas.microsoft.com/office/drawing/2014/main" id="{BBAD117A-121E-40EF-B338-16FCA2A984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3" y="2015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4" name="Freeform 188">
              <a:extLst>
                <a:ext uri="{FF2B5EF4-FFF2-40B4-BE49-F238E27FC236}">
                  <a16:creationId xmlns:a16="http://schemas.microsoft.com/office/drawing/2014/main" id="{C0E89229-44B1-4A97-A5B6-5C8D9734DC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2" y="2000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5" name="Freeform 189">
              <a:extLst>
                <a:ext uri="{FF2B5EF4-FFF2-40B4-BE49-F238E27FC236}">
                  <a16:creationId xmlns:a16="http://schemas.microsoft.com/office/drawing/2014/main" id="{BD99012A-70AD-4CD9-84A8-D8792BBC66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1" y="1806"/>
              <a:ext cx="8" cy="6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6" name="Freeform 190">
              <a:extLst>
                <a:ext uri="{FF2B5EF4-FFF2-40B4-BE49-F238E27FC236}">
                  <a16:creationId xmlns:a16="http://schemas.microsoft.com/office/drawing/2014/main" id="{F422612C-9F83-4C72-B7CB-6C8C62E799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5" y="181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7" name="Freeform 191">
              <a:extLst>
                <a:ext uri="{FF2B5EF4-FFF2-40B4-BE49-F238E27FC236}">
                  <a16:creationId xmlns:a16="http://schemas.microsoft.com/office/drawing/2014/main" id="{EDE002B6-1874-4308-BDFD-A458D1D1E9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5" y="1848"/>
              <a:ext cx="61" cy="188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8" name="Freeform 192">
              <a:extLst>
                <a:ext uri="{FF2B5EF4-FFF2-40B4-BE49-F238E27FC236}">
                  <a16:creationId xmlns:a16="http://schemas.microsoft.com/office/drawing/2014/main" id="{97F04F95-0EBF-4435-9C4F-CCC35A2101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3" y="1812"/>
              <a:ext cx="237" cy="314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9" name="Freeform 193">
              <a:extLst>
                <a:ext uri="{FF2B5EF4-FFF2-40B4-BE49-F238E27FC236}">
                  <a16:creationId xmlns:a16="http://schemas.microsoft.com/office/drawing/2014/main" id="{21DDE5D0-7C9C-4076-AB52-8C51CB6ABD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7" y="1831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" name="Freeform 194">
              <a:extLst>
                <a:ext uri="{FF2B5EF4-FFF2-40B4-BE49-F238E27FC236}">
                  <a16:creationId xmlns:a16="http://schemas.microsoft.com/office/drawing/2014/main" id="{2D4ECA76-8905-488A-8A02-7C5CB66996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8" y="1975"/>
              <a:ext cx="45" cy="136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1" name="Freeform 195">
              <a:extLst>
                <a:ext uri="{FF2B5EF4-FFF2-40B4-BE49-F238E27FC236}">
                  <a16:creationId xmlns:a16="http://schemas.microsoft.com/office/drawing/2014/main" id="{BC73EBA6-FA1A-401B-86E8-20AA28EBB9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3" y="186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2" name="Freeform 196">
              <a:extLst>
                <a:ext uri="{FF2B5EF4-FFF2-40B4-BE49-F238E27FC236}">
                  <a16:creationId xmlns:a16="http://schemas.microsoft.com/office/drawing/2014/main" id="{5A9BE409-B6DF-4F84-BCEB-749B562505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4" y="1942"/>
              <a:ext cx="44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3" name="Freeform 197">
              <a:extLst>
                <a:ext uri="{FF2B5EF4-FFF2-40B4-BE49-F238E27FC236}">
                  <a16:creationId xmlns:a16="http://schemas.microsoft.com/office/drawing/2014/main" id="{989D5B90-11F2-4101-B84C-346D510F3C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6" y="1904"/>
              <a:ext cx="39" cy="60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4" name="Freeform 198">
              <a:extLst>
                <a:ext uri="{FF2B5EF4-FFF2-40B4-BE49-F238E27FC236}">
                  <a16:creationId xmlns:a16="http://schemas.microsoft.com/office/drawing/2014/main" id="{526E4F78-E009-43E7-9239-6A5C2F63A3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1" y="184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5" name="Freeform 199">
              <a:extLst>
                <a:ext uri="{FF2B5EF4-FFF2-40B4-BE49-F238E27FC236}">
                  <a16:creationId xmlns:a16="http://schemas.microsoft.com/office/drawing/2014/main" id="{053ACD3D-2650-4D60-9C41-93319BDC70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1" y="1909"/>
              <a:ext cx="24" cy="89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6" name="Freeform 200">
              <a:extLst>
                <a:ext uri="{FF2B5EF4-FFF2-40B4-BE49-F238E27FC236}">
                  <a16:creationId xmlns:a16="http://schemas.microsoft.com/office/drawing/2014/main" id="{25E6BF9E-1890-4035-A297-FCD19626C8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" y="2006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7" name="Freeform 201">
              <a:extLst>
                <a:ext uri="{FF2B5EF4-FFF2-40B4-BE49-F238E27FC236}">
                  <a16:creationId xmlns:a16="http://schemas.microsoft.com/office/drawing/2014/main" id="{DB7A63CE-FED2-4DFF-8BBC-809A33889B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" y="2013"/>
              <a:ext cx="27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8" name="Freeform 202">
              <a:extLst>
                <a:ext uri="{FF2B5EF4-FFF2-40B4-BE49-F238E27FC236}">
                  <a16:creationId xmlns:a16="http://schemas.microsoft.com/office/drawing/2014/main" id="{4F3CFE47-F296-4F87-ABA8-6C2F175C91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51" y="1814"/>
              <a:ext cx="62" cy="48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9" name="Freeform 203">
              <a:extLst>
                <a:ext uri="{FF2B5EF4-FFF2-40B4-BE49-F238E27FC236}">
                  <a16:creationId xmlns:a16="http://schemas.microsoft.com/office/drawing/2014/main" id="{3AE40467-D0D0-476E-A8F9-6427D05E7C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1" y="2027"/>
              <a:ext cx="127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0" name="Freeform 204">
              <a:extLst>
                <a:ext uri="{FF2B5EF4-FFF2-40B4-BE49-F238E27FC236}">
                  <a16:creationId xmlns:a16="http://schemas.microsoft.com/office/drawing/2014/main" id="{5F7DA031-2AD3-4582-B726-CB49837DD7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" y="2038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" name="Freeform 205">
              <a:extLst>
                <a:ext uri="{FF2B5EF4-FFF2-40B4-BE49-F238E27FC236}">
                  <a16:creationId xmlns:a16="http://schemas.microsoft.com/office/drawing/2014/main" id="{5D85DF89-37D3-43F1-B036-AD55130C57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" y="2584"/>
              <a:ext cx="175" cy="129"/>
            </a:xfrm>
            <a:custGeom>
              <a:avLst/>
              <a:gdLst>
                <a:gd name="T0" fmla="*/ 0 w 1188"/>
                <a:gd name="T1" fmla="*/ 0 h 738"/>
                <a:gd name="T2" fmla="*/ 0 w 1188"/>
                <a:gd name="T3" fmla="*/ 0 h 738"/>
                <a:gd name="T4" fmla="*/ 0 w 1188"/>
                <a:gd name="T5" fmla="*/ 0 h 738"/>
                <a:gd name="T6" fmla="*/ 0 w 1188"/>
                <a:gd name="T7" fmla="*/ 0 h 738"/>
                <a:gd name="T8" fmla="*/ 0 w 1188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8"/>
                <a:gd name="T16" fmla="*/ 0 h 738"/>
                <a:gd name="T17" fmla="*/ 1188 w 1188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8" h="738">
                  <a:moveTo>
                    <a:pt x="0" y="225"/>
                  </a:moveTo>
                  <a:lnTo>
                    <a:pt x="0" y="738"/>
                  </a:lnTo>
                  <a:lnTo>
                    <a:pt x="1188" y="360"/>
                  </a:lnTo>
                  <a:lnTo>
                    <a:pt x="1188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2" name="Freeform 206">
              <a:extLst>
                <a:ext uri="{FF2B5EF4-FFF2-40B4-BE49-F238E27FC236}">
                  <a16:creationId xmlns:a16="http://schemas.microsoft.com/office/drawing/2014/main" id="{85D4A563-41CD-426C-B200-3B13341698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" y="2615"/>
              <a:ext cx="129" cy="98"/>
            </a:xfrm>
            <a:custGeom>
              <a:avLst/>
              <a:gdLst>
                <a:gd name="T0" fmla="*/ 0 w 882"/>
                <a:gd name="T1" fmla="*/ 0 h 563"/>
                <a:gd name="T2" fmla="*/ 0 w 882"/>
                <a:gd name="T3" fmla="*/ 0 h 563"/>
                <a:gd name="T4" fmla="*/ 0 w 882"/>
                <a:gd name="T5" fmla="*/ 0 h 563"/>
                <a:gd name="T6" fmla="*/ 0 w 882"/>
                <a:gd name="T7" fmla="*/ 0 h 563"/>
                <a:gd name="T8" fmla="*/ 0 w 882"/>
                <a:gd name="T9" fmla="*/ 0 h 5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2"/>
                <a:gd name="T16" fmla="*/ 0 h 563"/>
                <a:gd name="T17" fmla="*/ 882 w 882"/>
                <a:gd name="T18" fmla="*/ 563 h 5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2" h="563">
                  <a:moveTo>
                    <a:pt x="882" y="50"/>
                  </a:moveTo>
                  <a:lnTo>
                    <a:pt x="882" y="563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882" y="5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" name="Freeform 207">
              <a:extLst>
                <a:ext uri="{FF2B5EF4-FFF2-40B4-BE49-F238E27FC236}">
                  <a16:creationId xmlns:a16="http://schemas.microsoft.com/office/drawing/2014/main" id="{521904A5-512A-42BC-9592-7F5D47DBC3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0" y="2584"/>
              <a:ext cx="304" cy="40"/>
            </a:xfrm>
            <a:custGeom>
              <a:avLst/>
              <a:gdLst>
                <a:gd name="T0" fmla="*/ 0 w 2070"/>
                <a:gd name="T1" fmla="*/ 0 h 225"/>
                <a:gd name="T2" fmla="*/ 0 w 2070"/>
                <a:gd name="T3" fmla="*/ 0 h 225"/>
                <a:gd name="T4" fmla="*/ 0 w 2070"/>
                <a:gd name="T5" fmla="*/ 0 h 225"/>
                <a:gd name="T6" fmla="*/ 0 w 2070"/>
                <a:gd name="T7" fmla="*/ 0 h 225"/>
                <a:gd name="T8" fmla="*/ 0 w 2070"/>
                <a:gd name="T9" fmla="*/ 0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70"/>
                <a:gd name="T16" fmla="*/ 0 h 225"/>
                <a:gd name="T17" fmla="*/ 2070 w 207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70" h="225">
                  <a:moveTo>
                    <a:pt x="0" y="175"/>
                  </a:moveTo>
                  <a:lnTo>
                    <a:pt x="892" y="225"/>
                  </a:lnTo>
                  <a:lnTo>
                    <a:pt x="2070" y="0"/>
                  </a:lnTo>
                  <a:lnTo>
                    <a:pt x="1202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" name="Freeform 208">
              <a:extLst>
                <a:ext uri="{FF2B5EF4-FFF2-40B4-BE49-F238E27FC236}">
                  <a16:creationId xmlns:a16="http://schemas.microsoft.com/office/drawing/2014/main" id="{9CA5CA8B-9242-495C-8E9C-43BFFFB999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3" y="2574"/>
              <a:ext cx="112" cy="36"/>
            </a:xfrm>
            <a:custGeom>
              <a:avLst/>
              <a:gdLst>
                <a:gd name="T0" fmla="*/ 0 w 751"/>
                <a:gd name="T1" fmla="*/ 0 h 210"/>
                <a:gd name="T2" fmla="*/ 0 w 751"/>
                <a:gd name="T3" fmla="*/ 0 h 210"/>
                <a:gd name="T4" fmla="*/ 0 w 751"/>
                <a:gd name="T5" fmla="*/ 0 h 210"/>
                <a:gd name="T6" fmla="*/ 0 w 751"/>
                <a:gd name="T7" fmla="*/ 0 h 210"/>
                <a:gd name="T8" fmla="*/ 0 w 751"/>
                <a:gd name="T9" fmla="*/ 0 h 210"/>
                <a:gd name="T10" fmla="*/ 0 w 751"/>
                <a:gd name="T11" fmla="*/ 0 h 2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1"/>
                <a:gd name="T19" fmla="*/ 0 h 210"/>
                <a:gd name="T20" fmla="*/ 751 w 751"/>
                <a:gd name="T21" fmla="*/ 210 h 2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1" h="210">
                  <a:moveTo>
                    <a:pt x="0" y="120"/>
                  </a:moveTo>
                  <a:lnTo>
                    <a:pt x="0" y="188"/>
                  </a:lnTo>
                  <a:lnTo>
                    <a:pt x="351" y="210"/>
                  </a:lnTo>
                  <a:lnTo>
                    <a:pt x="751" y="135"/>
                  </a:lnTo>
                  <a:lnTo>
                    <a:pt x="751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" name="Freeform 209">
              <a:extLst>
                <a:ext uri="{FF2B5EF4-FFF2-40B4-BE49-F238E27FC236}">
                  <a16:creationId xmlns:a16="http://schemas.microsoft.com/office/drawing/2014/main" id="{BD4DBA12-0393-4F81-B121-7B9D4C9783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4" y="2418"/>
              <a:ext cx="142" cy="178"/>
            </a:xfrm>
            <a:custGeom>
              <a:avLst/>
              <a:gdLst>
                <a:gd name="T0" fmla="*/ 0 w 960"/>
                <a:gd name="T1" fmla="*/ 0 h 1031"/>
                <a:gd name="T2" fmla="*/ 0 w 960"/>
                <a:gd name="T3" fmla="*/ 0 h 1031"/>
                <a:gd name="T4" fmla="*/ 0 w 960"/>
                <a:gd name="T5" fmla="*/ 0 h 1031"/>
                <a:gd name="T6" fmla="*/ 0 w 960"/>
                <a:gd name="T7" fmla="*/ 0 h 1031"/>
                <a:gd name="T8" fmla="*/ 0 w 960"/>
                <a:gd name="T9" fmla="*/ 0 h 1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0"/>
                <a:gd name="T16" fmla="*/ 0 h 1031"/>
                <a:gd name="T17" fmla="*/ 960 w 960"/>
                <a:gd name="T18" fmla="*/ 1031 h 10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0" h="1031">
                  <a:moveTo>
                    <a:pt x="135" y="1031"/>
                  </a:moveTo>
                  <a:lnTo>
                    <a:pt x="0" y="33"/>
                  </a:lnTo>
                  <a:lnTo>
                    <a:pt x="827" y="0"/>
                  </a:lnTo>
                  <a:lnTo>
                    <a:pt x="960" y="889"/>
                  </a:lnTo>
                  <a:lnTo>
                    <a:pt x="135" y="1031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6" name="Freeform 210">
              <a:extLst>
                <a:ext uri="{FF2B5EF4-FFF2-40B4-BE49-F238E27FC236}">
                  <a16:creationId xmlns:a16="http://schemas.microsoft.com/office/drawing/2014/main" id="{C54FF61C-FD78-407B-A5C6-7A92A88BB6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6" y="2423"/>
              <a:ext cx="125" cy="178"/>
            </a:xfrm>
            <a:custGeom>
              <a:avLst/>
              <a:gdLst>
                <a:gd name="T0" fmla="*/ 0 w 850"/>
                <a:gd name="T1" fmla="*/ 0 h 1026"/>
                <a:gd name="T2" fmla="*/ 0 w 850"/>
                <a:gd name="T3" fmla="*/ 0 h 1026"/>
                <a:gd name="T4" fmla="*/ 0 w 850"/>
                <a:gd name="T5" fmla="*/ 0 h 1026"/>
                <a:gd name="T6" fmla="*/ 0 w 850"/>
                <a:gd name="T7" fmla="*/ 0 h 1026"/>
                <a:gd name="T8" fmla="*/ 0 w 850"/>
                <a:gd name="T9" fmla="*/ 0 h 10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0"/>
                <a:gd name="T16" fmla="*/ 0 h 1026"/>
                <a:gd name="T17" fmla="*/ 850 w 850"/>
                <a:gd name="T18" fmla="*/ 1026 h 10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0" h="1026">
                  <a:moveTo>
                    <a:pt x="715" y="0"/>
                  </a:moveTo>
                  <a:lnTo>
                    <a:pt x="0" y="228"/>
                  </a:lnTo>
                  <a:lnTo>
                    <a:pt x="102" y="1026"/>
                  </a:lnTo>
                  <a:lnTo>
                    <a:pt x="850" y="100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7" name="Freeform 211">
              <a:extLst>
                <a:ext uri="{FF2B5EF4-FFF2-40B4-BE49-F238E27FC236}">
                  <a16:creationId xmlns:a16="http://schemas.microsoft.com/office/drawing/2014/main" id="{876EB442-89FC-4E6E-B9B1-32EDC7E5E8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0" y="2436"/>
              <a:ext cx="102" cy="134"/>
            </a:xfrm>
            <a:custGeom>
              <a:avLst/>
              <a:gdLst>
                <a:gd name="T0" fmla="*/ 0 w 689"/>
                <a:gd name="T1" fmla="*/ 0 h 778"/>
                <a:gd name="T2" fmla="*/ 0 w 689"/>
                <a:gd name="T3" fmla="*/ 0 h 778"/>
                <a:gd name="T4" fmla="*/ 0 w 689"/>
                <a:gd name="T5" fmla="*/ 0 h 778"/>
                <a:gd name="T6" fmla="*/ 0 w 689"/>
                <a:gd name="T7" fmla="*/ 0 h 778"/>
                <a:gd name="T8" fmla="*/ 0 w 689"/>
                <a:gd name="T9" fmla="*/ 0 h 7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778"/>
                <a:gd name="T17" fmla="*/ 689 w 689"/>
                <a:gd name="T18" fmla="*/ 778 h 7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778">
                  <a:moveTo>
                    <a:pt x="0" y="36"/>
                  </a:moveTo>
                  <a:lnTo>
                    <a:pt x="98" y="778"/>
                  </a:lnTo>
                  <a:lnTo>
                    <a:pt x="689" y="689"/>
                  </a:lnTo>
                  <a:lnTo>
                    <a:pt x="587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8" name="Freeform 212">
              <a:extLst>
                <a:ext uri="{FF2B5EF4-FFF2-40B4-BE49-F238E27FC236}">
                  <a16:creationId xmlns:a16="http://schemas.microsoft.com/office/drawing/2014/main" id="{C15AB43F-9D83-40F9-9324-4E33CDDB54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2" y="2598"/>
              <a:ext cx="99" cy="83"/>
            </a:xfrm>
            <a:custGeom>
              <a:avLst/>
              <a:gdLst>
                <a:gd name="T0" fmla="*/ 0 w 674"/>
                <a:gd name="T1" fmla="*/ 0 h 482"/>
                <a:gd name="T2" fmla="*/ 0 w 674"/>
                <a:gd name="T3" fmla="*/ 0 h 482"/>
                <a:gd name="T4" fmla="*/ 0 w 674"/>
                <a:gd name="T5" fmla="*/ 0 h 482"/>
                <a:gd name="T6" fmla="*/ 0 w 674"/>
                <a:gd name="T7" fmla="*/ 0 h 482"/>
                <a:gd name="T8" fmla="*/ 0 w 674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4"/>
                <a:gd name="T16" fmla="*/ 0 h 482"/>
                <a:gd name="T17" fmla="*/ 674 w 674"/>
                <a:gd name="T18" fmla="*/ 482 h 4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4" h="482">
                  <a:moveTo>
                    <a:pt x="674" y="0"/>
                  </a:moveTo>
                  <a:lnTo>
                    <a:pt x="0" y="143"/>
                  </a:lnTo>
                  <a:lnTo>
                    <a:pt x="0" y="482"/>
                  </a:lnTo>
                  <a:lnTo>
                    <a:pt x="674" y="2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9" name="Line 213">
              <a:extLst>
                <a:ext uri="{FF2B5EF4-FFF2-40B4-BE49-F238E27FC236}">
                  <a16:creationId xmlns:a16="http://schemas.microsoft.com/office/drawing/2014/main" id="{03049207-18AA-4B8D-A5D4-B1611ADFC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9" y="2619"/>
              <a:ext cx="27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0" name="Line 214">
              <a:extLst>
                <a:ext uri="{FF2B5EF4-FFF2-40B4-BE49-F238E27FC236}">
                  <a16:creationId xmlns:a16="http://schemas.microsoft.com/office/drawing/2014/main" id="{BF207C3E-0101-4C5F-950B-C11595BCF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2628"/>
              <a:ext cx="33" cy="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1" name="Line 215">
              <a:extLst>
                <a:ext uri="{FF2B5EF4-FFF2-40B4-BE49-F238E27FC236}">
                  <a16:creationId xmlns:a16="http://schemas.microsoft.com/office/drawing/2014/main" id="{09088518-FCAD-4ABA-B9F5-E3949BD15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2608"/>
              <a:ext cx="0" cy="5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2" name="Line 216">
              <a:extLst>
                <a:ext uri="{FF2B5EF4-FFF2-40B4-BE49-F238E27FC236}">
                  <a16:creationId xmlns:a16="http://schemas.microsoft.com/office/drawing/2014/main" id="{1E2B2DD9-681C-4B4B-B041-229759E2C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21"/>
              <a:ext cx="1" cy="5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3" name="Line 217">
              <a:extLst>
                <a:ext uri="{FF2B5EF4-FFF2-40B4-BE49-F238E27FC236}">
                  <a16:creationId xmlns:a16="http://schemas.microsoft.com/office/drawing/2014/main" id="{1AFA2E6A-0430-4B27-858B-C968BAFFD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2619"/>
              <a:ext cx="91" cy="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4" name="Line 218">
              <a:extLst>
                <a:ext uri="{FF2B5EF4-FFF2-40B4-BE49-F238E27FC236}">
                  <a16:creationId xmlns:a16="http://schemas.microsoft.com/office/drawing/2014/main" id="{71C4E8E5-0053-4A5C-B36D-B530B72C3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0" y="2612"/>
              <a:ext cx="91" cy="2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" name="Freeform 219">
              <a:extLst>
                <a:ext uri="{FF2B5EF4-FFF2-40B4-BE49-F238E27FC236}">
                  <a16:creationId xmlns:a16="http://schemas.microsoft.com/office/drawing/2014/main" id="{900FBC47-52E0-4778-B766-BC5043326E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" y="2679"/>
              <a:ext cx="9" cy="33"/>
            </a:xfrm>
            <a:custGeom>
              <a:avLst/>
              <a:gdLst>
                <a:gd name="T0" fmla="*/ 0 w 75"/>
                <a:gd name="T1" fmla="*/ 0 h 194"/>
                <a:gd name="T2" fmla="*/ 0 w 75"/>
                <a:gd name="T3" fmla="*/ 0 h 194"/>
                <a:gd name="T4" fmla="*/ 0 w 75"/>
                <a:gd name="T5" fmla="*/ 0 h 194"/>
                <a:gd name="T6" fmla="*/ 0 w 75"/>
                <a:gd name="T7" fmla="*/ 0 h 194"/>
                <a:gd name="T8" fmla="*/ 0 w 75"/>
                <a:gd name="T9" fmla="*/ 0 h 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94"/>
                <a:gd name="T17" fmla="*/ 75 w 75"/>
                <a:gd name="T18" fmla="*/ 194 h 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94">
                  <a:moveTo>
                    <a:pt x="23" y="0"/>
                  </a:moveTo>
                  <a:lnTo>
                    <a:pt x="0" y="183"/>
                  </a:lnTo>
                  <a:lnTo>
                    <a:pt x="55" y="194"/>
                  </a:lnTo>
                  <a:lnTo>
                    <a:pt x="75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6" name="Freeform 220">
              <a:extLst>
                <a:ext uri="{FF2B5EF4-FFF2-40B4-BE49-F238E27FC236}">
                  <a16:creationId xmlns:a16="http://schemas.microsoft.com/office/drawing/2014/main" id="{DA74E300-D8FF-411C-AB68-3A157509A9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3" y="2683"/>
              <a:ext cx="32" cy="29"/>
            </a:xfrm>
            <a:custGeom>
              <a:avLst/>
              <a:gdLst>
                <a:gd name="T0" fmla="*/ 0 w 206"/>
                <a:gd name="T1" fmla="*/ 0 h 168"/>
                <a:gd name="T2" fmla="*/ 0 w 206"/>
                <a:gd name="T3" fmla="*/ 0 h 168"/>
                <a:gd name="T4" fmla="*/ 0 w 206"/>
                <a:gd name="T5" fmla="*/ 0 h 168"/>
                <a:gd name="T6" fmla="*/ 0 w 206"/>
                <a:gd name="T7" fmla="*/ 0 h 168"/>
                <a:gd name="T8" fmla="*/ 0 w 206"/>
                <a:gd name="T9" fmla="*/ 0 h 168"/>
                <a:gd name="T10" fmla="*/ 0 w 206"/>
                <a:gd name="T11" fmla="*/ 0 h 168"/>
                <a:gd name="T12" fmla="*/ 0 w 206"/>
                <a:gd name="T13" fmla="*/ 0 h 1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6"/>
                <a:gd name="T22" fmla="*/ 0 h 168"/>
                <a:gd name="T23" fmla="*/ 206 w 206"/>
                <a:gd name="T24" fmla="*/ 168 h 1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6" h="168">
                  <a:moveTo>
                    <a:pt x="17" y="5"/>
                  </a:moveTo>
                  <a:lnTo>
                    <a:pt x="0" y="168"/>
                  </a:lnTo>
                  <a:lnTo>
                    <a:pt x="206" y="84"/>
                  </a:lnTo>
                  <a:lnTo>
                    <a:pt x="126" y="58"/>
                  </a:lnTo>
                  <a:lnTo>
                    <a:pt x="52" y="97"/>
                  </a:lnTo>
                  <a:lnTo>
                    <a:pt x="75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7" name="Freeform 221">
              <a:extLst>
                <a:ext uri="{FF2B5EF4-FFF2-40B4-BE49-F238E27FC236}">
                  <a16:creationId xmlns:a16="http://schemas.microsoft.com/office/drawing/2014/main" id="{BB70265E-2A7B-48D5-8E2A-3CE9F7446F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1" y="2599"/>
              <a:ext cx="232" cy="128"/>
            </a:xfrm>
            <a:custGeom>
              <a:avLst/>
              <a:gdLst>
                <a:gd name="T0" fmla="*/ 0 w 1583"/>
                <a:gd name="T1" fmla="*/ 0 h 729"/>
                <a:gd name="T2" fmla="*/ 0 w 1583"/>
                <a:gd name="T3" fmla="*/ 0 h 729"/>
                <a:gd name="T4" fmla="*/ 0 w 1583"/>
                <a:gd name="T5" fmla="*/ 0 h 729"/>
                <a:gd name="T6" fmla="*/ 0 w 1583"/>
                <a:gd name="T7" fmla="*/ 0 h 729"/>
                <a:gd name="T8" fmla="*/ 0 w 1583"/>
                <a:gd name="T9" fmla="*/ 0 h 7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3"/>
                <a:gd name="T16" fmla="*/ 0 h 729"/>
                <a:gd name="T17" fmla="*/ 1583 w 1583"/>
                <a:gd name="T18" fmla="*/ 729 h 7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3" h="729">
                  <a:moveTo>
                    <a:pt x="0" y="309"/>
                  </a:moveTo>
                  <a:lnTo>
                    <a:pt x="759" y="729"/>
                  </a:lnTo>
                  <a:lnTo>
                    <a:pt x="1583" y="318"/>
                  </a:lnTo>
                  <a:lnTo>
                    <a:pt x="951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8" name="Freeform 222">
              <a:extLst>
                <a:ext uri="{FF2B5EF4-FFF2-40B4-BE49-F238E27FC236}">
                  <a16:creationId xmlns:a16="http://schemas.microsoft.com/office/drawing/2014/main" id="{D17D634C-75B4-4A21-9705-19BCDB2802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" y="2653"/>
              <a:ext cx="117" cy="91"/>
            </a:xfrm>
            <a:custGeom>
              <a:avLst/>
              <a:gdLst>
                <a:gd name="T0" fmla="*/ 0 w 792"/>
                <a:gd name="T1" fmla="*/ 0 h 516"/>
                <a:gd name="T2" fmla="*/ 0 w 792"/>
                <a:gd name="T3" fmla="*/ 0 h 516"/>
                <a:gd name="T4" fmla="*/ 0 w 792"/>
                <a:gd name="T5" fmla="*/ 0 h 516"/>
                <a:gd name="T6" fmla="*/ 0 w 792"/>
                <a:gd name="T7" fmla="*/ 0 h 516"/>
                <a:gd name="T8" fmla="*/ 0 w 792"/>
                <a:gd name="T9" fmla="*/ 0 h 5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2"/>
                <a:gd name="T16" fmla="*/ 0 h 516"/>
                <a:gd name="T17" fmla="*/ 792 w 792"/>
                <a:gd name="T18" fmla="*/ 516 h 5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2" h="516">
                  <a:moveTo>
                    <a:pt x="28" y="0"/>
                  </a:moveTo>
                  <a:lnTo>
                    <a:pt x="792" y="426"/>
                  </a:lnTo>
                  <a:lnTo>
                    <a:pt x="770" y="516"/>
                  </a:lnTo>
                  <a:lnTo>
                    <a:pt x="0" y="8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9" name="Freeform 223">
              <a:extLst>
                <a:ext uri="{FF2B5EF4-FFF2-40B4-BE49-F238E27FC236}">
                  <a16:creationId xmlns:a16="http://schemas.microsoft.com/office/drawing/2014/main" id="{C481E51C-C5DF-4C2C-B989-78C297769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9" y="2655"/>
              <a:ext cx="125" cy="89"/>
            </a:xfrm>
            <a:custGeom>
              <a:avLst/>
              <a:gdLst>
                <a:gd name="T0" fmla="*/ 0 w 846"/>
                <a:gd name="T1" fmla="*/ 0 h 507"/>
                <a:gd name="T2" fmla="*/ 0 w 846"/>
                <a:gd name="T3" fmla="*/ 0 h 507"/>
                <a:gd name="T4" fmla="*/ 0 w 846"/>
                <a:gd name="T5" fmla="*/ 0 h 507"/>
                <a:gd name="T6" fmla="*/ 0 w 846"/>
                <a:gd name="T7" fmla="*/ 0 h 507"/>
                <a:gd name="T8" fmla="*/ 0 w 846"/>
                <a:gd name="T9" fmla="*/ 0 h 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507"/>
                <a:gd name="T17" fmla="*/ 846 w 846"/>
                <a:gd name="T18" fmla="*/ 507 h 5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507">
                  <a:moveTo>
                    <a:pt x="0" y="507"/>
                  </a:moveTo>
                  <a:lnTo>
                    <a:pt x="25" y="411"/>
                  </a:lnTo>
                  <a:lnTo>
                    <a:pt x="846" y="0"/>
                  </a:lnTo>
                  <a:lnTo>
                    <a:pt x="817" y="76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20" name="Freeform 224">
              <a:extLst>
                <a:ext uri="{FF2B5EF4-FFF2-40B4-BE49-F238E27FC236}">
                  <a16:creationId xmlns:a16="http://schemas.microsoft.com/office/drawing/2014/main" id="{D931B0F1-9FE5-48A3-B839-B58007BF7D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" y="2659"/>
              <a:ext cx="93" cy="57"/>
            </a:xfrm>
            <a:custGeom>
              <a:avLst/>
              <a:gdLst>
                <a:gd name="T0" fmla="*/ 0 w 637"/>
                <a:gd name="T1" fmla="*/ 0 h 321"/>
                <a:gd name="T2" fmla="*/ 0 w 637"/>
                <a:gd name="T3" fmla="*/ 0 h 321"/>
                <a:gd name="T4" fmla="*/ 0 w 637"/>
                <a:gd name="T5" fmla="*/ 0 h 321"/>
                <a:gd name="T6" fmla="*/ 0 w 637"/>
                <a:gd name="T7" fmla="*/ 0 h 321"/>
                <a:gd name="T8" fmla="*/ 0 w 637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321"/>
                <a:gd name="T17" fmla="*/ 637 w 637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321">
                  <a:moveTo>
                    <a:pt x="0" y="83"/>
                  </a:moveTo>
                  <a:lnTo>
                    <a:pt x="220" y="0"/>
                  </a:lnTo>
                  <a:lnTo>
                    <a:pt x="637" y="224"/>
                  </a:lnTo>
                  <a:lnTo>
                    <a:pt x="425" y="321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1" name="Freeform 225">
              <a:extLst>
                <a:ext uri="{FF2B5EF4-FFF2-40B4-BE49-F238E27FC236}">
                  <a16:creationId xmlns:a16="http://schemas.microsoft.com/office/drawing/2014/main" id="{554DFAD8-6E02-4BF9-8391-ADB15FFBA2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1" y="2621"/>
              <a:ext cx="139" cy="76"/>
            </a:xfrm>
            <a:custGeom>
              <a:avLst/>
              <a:gdLst>
                <a:gd name="T0" fmla="*/ 0 w 938"/>
                <a:gd name="T1" fmla="*/ 0 h 434"/>
                <a:gd name="T2" fmla="*/ 0 w 938"/>
                <a:gd name="T3" fmla="*/ 0 h 434"/>
                <a:gd name="T4" fmla="*/ 0 w 938"/>
                <a:gd name="T5" fmla="*/ 0 h 434"/>
                <a:gd name="T6" fmla="*/ 0 w 938"/>
                <a:gd name="T7" fmla="*/ 0 h 434"/>
                <a:gd name="T8" fmla="*/ 0 w 938"/>
                <a:gd name="T9" fmla="*/ 0 h 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8"/>
                <a:gd name="T16" fmla="*/ 0 h 434"/>
                <a:gd name="T17" fmla="*/ 938 w 938"/>
                <a:gd name="T18" fmla="*/ 434 h 4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8" h="434">
                  <a:moveTo>
                    <a:pt x="0" y="210"/>
                  </a:moveTo>
                  <a:lnTo>
                    <a:pt x="410" y="434"/>
                  </a:lnTo>
                  <a:lnTo>
                    <a:pt x="938" y="186"/>
                  </a:lnTo>
                  <a:lnTo>
                    <a:pt x="554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2" name="Freeform 226">
              <a:extLst>
                <a:ext uri="{FF2B5EF4-FFF2-40B4-BE49-F238E27FC236}">
                  <a16:creationId xmlns:a16="http://schemas.microsoft.com/office/drawing/2014/main" id="{C4AB8243-D8F8-4764-A17B-263C44C030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0" y="2604"/>
              <a:ext cx="151" cy="68"/>
            </a:xfrm>
            <a:custGeom>
              <a:avLst/>
              <a:gdLst>
                <a:gd name="T0" fmla="*/ 0 w 1034"/>
                <a:gd name="T1" fmla="*/ 0 h 395"/>
                <a:gd name="T2" fmla="*/ 0 w 1034"/>
                <a:gd name="T3" fmla="*/ 0 h 395"/>
                <a:gd name="T4" fmla="*/ 0 w 1034"/>
                <a:gd name="T5" fmla="*/ 0 h 395"/>
                <a:gd name="T6" fmla="*/ 0 w 1034"/>
                <a:gd name="T7" fmla="*/ 0 h 395"/>
                <a:gd name="T8" fmla="*/ 0 w 1034"/>
                <a:gd name="T9" fmla="*/ 0 h 3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4"/>
                <a:gd name="T16" fmla="*/ 0 h 395"/>
                <a:gd name="T17" fmla="*/ 1034 w 1034"/>
                <a:gd name="T18" fmla="*/ 395 h 3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4" h="395">
                  <a:moveTo>
                    <a:pt x="216" y="395"/>
                  </a:moveTo>
                  <a:lnTo>
                    <a:pt x="0" y="285"/>
                  </a:lnTo>
                  <a:lnTo>
                    <a:pt x="867" y="0"/>
                  </a:lnTo>
                  <a:lnTo>
                    <a:pt x="1034" y="82"/>
                  </a:lnTo>
                  <a:lnTo>
                    <a:pt x="216" y="395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3" name="Line 227">
              <a:extLst>
                <a:ext uri="{FF2B5EF4-FFF2-40B4-BE49-F238E27FC236}">
                  <a16:creationId xmlns:a16="http://schemas.microsoft.com/office/drawing/2014/main" id="{904E5E8A-AA95-4325-A5A1-5DF18E6093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7" y="2607"/>
              <a:ext cx="130" cy="53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4" name="Line 228">
              <a:extLst>
                <a:ext uri="{FF2B5EF4-FFF2-40B4-BE49-F238E27FC236}">
                  <a16:creationId xmlns:a16="http://schemas.microsoft.com/office/drawing/2014/main" id="{FD484EED-2228-40C9-BB9F-95C2BEAB5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0" y="2610"/>
              <a:ext cx="127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5" name="Line 229">
              <a:extLst>
                <a:ext uri="{FF2B5EF4-FFF2-40B4-BE49-F238E27FC236}">
                  <a16:creationId xmlns:a16="http://schemas.microsoft.com/office/drawing/2014/main" id="{F1B89074-DB29-4C89-94FF-67693A41BB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44" y="2615"/>
              <a:ext cx="12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6" name="Line 230">
              <a:extLst>
                <a:ext uri="{FF2B5EF4-FFF2-40B4-BE49-F238E27FC236}">
                  <a16:creationId xmlns:a16="http://schemas.microsoft.com/office/drawing/2014/main" id="{861F28B5-8E26-466B-A4E9-7D0300F45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28" y="2624"/>
              <a:ext cx="123" cy="5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7" name="Line 231">
              <a:extLst>
                <a:ext uri="{FF2B5EF4-FFF2-40B4-BE49-F238E27FC236}">
                  <a16:creationId xmlns:a16="http://schemas.microsoft.com/office/drawing/2014/main" id="{9458A5B8-49F0-41E3-A4BF-7B901DC3C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9" y="2630"/>
              <a:ext cx="121" cy="5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8" name="Line 232">
              <a:extLst>
                <a:ext uri="{FF2B5EF4-FFF2-40B4-BE49-F238E27FC236}">
                  <a16:creationId xmlns:a16="http://schemas.microsoft.com/office/drawing/2014/main" id="{343F293B-1A00-4A46-A20F-993867B3C5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7" y="2639"/>
              <a:ext cx="110" cy="5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9" name="Line 233">
              <a:extLst>
                <a:ext uri="{FF2B5EF4-FFF2-40B4-BE49-F238E27FC236}">
                  <a16:creationId xmlns:a16="http://schemas.microsoft.com/office/drawing/2014/main" id="{74B25AF7-2589-4F82-9656-EDF744EEC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1" y="2643"/>
              <a:ext cx="105" cy="5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0" name="Line 234">
              <a:extLst>
                <a:ext uri="{FF2B5EF4-FFF2-40B4-BE49-F238E27FC236}">
                  <a16:creationId xmlns:a16="http://schemas.microsoft.com/office/drawing/2014/main" id="{DEC4675E-95D8-42D9-988E-D9765C9BB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0" y="2651"/>
              <a:ext cx="102" cy="5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1" name="Line 235">
              <a:extLst>
                <a:ext uri="{FF2B5EF4-FFF2-40B4-BE49-F238E27FC236}">
                  <a16:creationId xmlns:a16="http://schemas.microsoft.com/office/drawing/2014/main" id="{083162FA-812B-47CE-A95E-A0E73948A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3" y="2670"/>
              <a:ext cx="63" cy="42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2" name="Line 236">
              <a:extLst>
                <a:ext uri="{FF2B5EF4-FFF2-40B4-BE49-F238E27FC236}">
                  <a16:creationId xmlns:a16="http://schemas.microsoft.com/office/drawing/2014/main" id="{9819C2CB-DE91-48A6-B2ED-C434E773F2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2" y="2665"/>
              <a:ext cx="61" cy="39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3" name="Line 237">
              <a:extLst>
                <a:ext uri="{FF2B5EF4-FFF2-40B4-BE49-F238E27FC236}">
                  <a16:creationId xmlns:a16="http://schemas.microsoft.com/office/drawing/2014/main" id="{9ECB5478-CD46-4347-8EEC-F6BC9D264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5" y="2651"/>
              <a:ext cx="62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4" name="Line 238">
              <a:extLst>
                <a:ext uri="{FF2B5EF4-FFF2-40B4-BE49-F238E27FC236}">
                  <a16:creationId xmlns:a16="http://schemas.microsoft.com/office/drawing/2014/main" id="{37EDFDB1-EE25-48A0-91EC-7B770FCB4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2" y="2645"/>
              <a:ext cx="60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" name="Line 239">
              <a:extLst>
                <a:ext uri="{FF2B5EF4-FFF2-40B4-BE49-F238E27FC236}">
                  <a16:creationId xmlns:a16="http://schemas.microsoft.com/office/drawing/2014/main" id="{69626BBF-A3C5-4918-9011-4BAFA3AB9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9" y="2639"/>
              <a:ext cx="59" cy="3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" name="Line 240">
              <a:extLst>
                <a:ext uri="{FF2B5EF4-FFF2-40B4-BE49-F238E27FC236}">
                  <a16:creationId xmlns:a16="http://schemas.microsoft.com/office/drawing/2014/main" id="{AF022A26-ED84-436B-9A60-343D4BFB2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7" y="2633"/>
              <a:ext cx="58" cy="3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" name="Line 241">
              <a:extLst>
                <a:ext uri="{FF2B5EF4-FFF2-40B4-BE49-F238E27FC236}">
                  <a16:creationId xmlns:a16="http://schemas.microsoft.com/office/drawing/2014/main" id="{26621423-874A-4731-AF16-5026636448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" y="2627"/>
              <a:ext cx="58" cy="34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" name="Line 242">
              <a:extLst>
                <a:ext uri="{FF2B5EF4-FFF2-40B4-BE49-F238E27FC236}">
                  <a16:creationId xmlns:a16="http://schemas.microsoft.com/office/drawing/2014/main" id="{D5954D91-EC13-4E14-9A00-79821F071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2" y="2645"/>
              <a:ext cx="31" cy="20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" name="Line 243">
              <a:extLst>
                <a:ext uri="{FF2B5EF4-FFF2-40B4-BE49-F238E27FC236}">
                  <a16:creationId xmlns:a16="http://schemas.microsoft.com/office/drawing/2014/main" id="{24E15C4B-6D3A-4BF9-AF25-DD6DABB799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4" y="2639"/>
              <a:ext cx="29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0" name="Line 244">
              <a:extLst>
                <a:ext uri="{FF2B5EF4-FFF2-40B4-BE49-F238E27FC236}">
                  <a16:creationId xmlns:a16="http://schemas.microsoft.com/office/drawing/2014/main" id="{86DF7C77-24F9-4957-AF9B-7C559B15F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" y="2632"/>
              <a:ext cx="29" cy="18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1" name="Line 245">
              <a:extLst>
                <a:ext uri="{FF2B5EF4-FFF2-40B4-BE49-F238E27FC236}">
                  <a16:creationId xmlns:a16="http://schemas.microsoft.com/office/drawing/2014/main" id="{80ECA54B-278C-453C-AF5F-62BFA55AF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0" y="2625"/>
              <a:ext cx="27" cy="16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2" name="Line 246">
              <a:extLst>
                <a:ext uri="{FF2B5EF4-FFF2-40B4-BE49-F238E27FC236}">
                  <a16:creationId xmlns:a16="http://schemas.microsoft.com/office/drawing/2014/main" id="{F486AB23-6CFA-4DA3-934D-7074E2671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3" y="2617"/>
              <a:ext cx="26" cy="17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3" name="Line 247">
              <a:extLst>
                <a:ext uri="{FF2B5EF4-FFF2-40B4-BE49-F238E27FC236}">
                  <a16:creationId xmlns:a16="http://schemas.microsoft.com/office/drawing/2014/main" id="{88365E0C-C034-4BDB-93BB-91186B0B48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4" y="2610"/>
              <a:ext cx="25" cy="15"/>
            </a:xfrm>
            <a:prstGeom prst="line">
              <a:avLst/>
            </a:prstGeom>
            <a:noFill/>
            <a:ln w="476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4" name="Freeform 248">
              <a:extLst>
                <a:ext uri="{FF2B5EF4-FFF2-40B4-BE49-F238E27FC236}">
                  <a16:creationId xmlns:a16="http://schemas.microsoft.com/office/drawing/2014/main" id="{55F37EFD-C1F0-42BF-9275-D0FA39CE5F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6" y="2788"/>
              <a:ext cx="307" cy="163"/>
            </a:xfrm>
            <a:custGeom>
              <a:avLst/>
              <a:gdLst>
                <a:gd name="T0" fmla="*/ 0 w 2091"/>
                <a:gd name="T1" fmla="*/ 0 h 931"/>
                <a:gd name="T2" fmla="*/ 0 w 2091"/>
                <a:gd name="T3" fmla="*/ 0 h 931"/>
                <a:gd name="T4" fmla="*/ 0 w 2091"/>
                <a:gd name="T5" fmla="*/ 0 h 931"/>
                <a:gd name="T6" fmla="*/ 0 w 2091"/>
                <a:gd name="T7" fmla="*/ 0 h 931"/>
                <a:gd name="T8" fmla="*/ 0 w 2091"/>
                <a:gd name="T9" fmla="*/ 0 h 931"/>
                <a:gd name="T10" fmla="*/ 0 w 2091"/>
                <a:gd name="T11" fmla="*/ 0 h 931"/>
                <a:gd name="T12" fmla="*/ 0 w 2091"/>
                <a:gd name="T13" fmla="*/ 0 h 931"/>
                <a:gd name="T14" fmla="*/ 0 w 2091"/>
                <a:gd name="T15" fmla="*/ 0 h 931"/>
                <a:gd name="T16" fmla="*/ 0 w 2091"/>
                <a:gd name="T17" fmla="*/ 0 h 931"/>
                <a:gd name="T18" fmla="*/ 0 w 2091"/>
                <a:gd name="T19" fmla="*/ 0 h 931"/>
                <a:gd name="T20" fmla="*/ 0 w 2091"/>
                <a:gd name="T21" fmla="*/ 0 h 931"/>
                <a:gd name="T22" fmla="*/ 0 w 2091"/>
                <a:gd name="T23" fmla="*/ 0 h 931"/>
                <a:gd name="T24" fmla="*/ 0 w 2091"/>
                <a:gd name="T25" fmla="*/ 0 h 931"/>
                <a:gd name="T26" fmla="*/ 0 w 2091"/>
                <a:gd name="T27" fmla="*/ 0 h 931"/>
                <a:gd name="T28" fmla="*/ 0 w 2091"/>
                <a:gd name="T29" fmla="*/ 0 h 931"/>
                <a:gd name="T30" fmla="*/ 0 w 2091"/>
                <a:gd name="T31" fmla="*/ 0 h 931"/>
                <a:gd name="T32" fmla="*/ 0 w 2091"/>
                <a:gd name="T33" fmla="*/ 0 h 931"/>
                <a:gd name="T34" fmla="*/ 0 w 2091"/>
                <a:gd name="T35" fmla="*/ 0 h 931"/>
                <a:gd name="T36" fmla="*/ 0 w 2091"/>
                <a:gd name="T37" fmla="*/ 0 h 931"/>
                <a:gd name="T38" fmla="*/ 0 w 2091"/>
                <a:gd name="T39" fmla="*/ 0 h 931"/>
                <a:gd name="T40" fmla="*/ 0 w 2091"/>
                <a:gd name="T41" fmla="*/ 0 h 931"/>
                <a:gd name="T42" fmla="*/ 0 w 2091"/>
                <a:gd name="T43" fmla="*/ 0 h 931"/>
                <a:gd name="T44" fmla="*/ 0 w 2091"/>
                <a:gd name="T45" fmla="*/ 0 h 931"/>
                <a:gd name="T46" fmla="*/ 0 w 2091"/>
                <a:gd name="T47" fmla="*/ 0 h 931"/>
                <a:gd name="T48" fmla="*/ 0 w 2091"/>
                <a:gd name="T49" fmla="*/ 0 h 931"/>
                <a:gd name="T50" fmla="*/ 0 w 2091"/>
                <a:gd name="T51" fmla="*/ 0 h 931"/>
                <a:gd name="T52" fmla="*/ 0 w 2091"/>
                <a:gd name="T53" fmla="*/ 0 h 931"/>
                <a:gd name="T54" fmla="*/ 0 w 2091"/>
                <a:gd name="T55" fmla="*/ 0 h 931"/>
                <a:gd name="T56" fmla="*/ 0 w 2091"/>
                <a:gd name="T57" fmla="*/ 0 h 931"/>
                <a:gd name="T58" fmla="*/ 0 w 2091"/>
                <a:gd name="T59" fmla="*/ 0 h 931"/>
                <a:gd name="T60" fmla="*/ 0 w 2091"/>
                <a:gd name="T61" fmla="*/ 0 h 931"/>
                <a:gd name="T62" fmla="*/ 0 w 2091"/>
                <a:gd name="T63" fmla="*/ 0 h 931"/>
                <a:gd name="T64" fmla="*/ 0 w 2091"/>
                <a:gd name="T65" fmla="*/ 0 h 931"/>
                <a:gd name="T66" fmla="*/ 0 w 2091"/>
                <a:gd name="T67" fmla="*/ 0 h 931"/>
                <a:gd name="T68" fmla="*/ 0 w 2091"/>
                <a:gd name="T69" fmla="*/ 0 h 931"/>
                <a:gd name="T70" fmla="*/ 0 w 2091"/>
                <a:gd name="T71" fmla="*/ 0 h 931"/>
                <a:gd name="T72" fmla="*/ 0 w 2091"/>
                <a:gd name="T73" fmla="*/ 0 h 931"/>
                <a:gd name="T74" fmla="*/ 0 w 2091"/>
                <a:gd name="T75" fmla="*/ 0 h 931"/>
                <a:gd name="T76" fmla="*/ 0 w 2091"/>
                <a:gd name="T77" fmla="*/ 0 h 931"/>
                <a:gd name="T78" fmla="*/ 0 w 2091"/>
                <a:gd name="T79" fmla="*/ 0 h 931"/>
                <a:gd name="T80" fmla="*/ 0 w 2091"/>
                <a:gd name="T81" fmla="*/ 0 h 931"/>
                <a:gd name="T82" fmla="*/ 0 w 2091"/>
                <a:gd name="T83" fmla="*/ 0 h 931"/>
                <a:gd name="T84" fmla="*/ 0 w 2091"/>
                <a:gd name="T85" fmla="*/ 0 h 931"/>
                <a:gd name="T86" fmla="*/ 0 w 2091"/>
                <a:gd name="T87" fmla="*/ 0 h 931"/>
                <a:gd name="T88" fmla="*/ 0 w 2091"/>
                <a:gd name="T89" fmla="*/ 0 h 9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091"/>
                <a:gd name="T136" fmla="*/ 0 h 931"/>
                <a:gd name="T137" fmla="*/ 2091 w 2091"/>
                <a:gd name="T138" fmla="*/ 931 h 93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091" h="931">
                  <a:moveTo>
                    <a:pt x="182" y="927"/>
                  </a:moveTo>
                  <a:lnTo>
                    <a:pt x="5" y="905"/>
                  </a:lnTo>
                  <a:lnTo>
                    <a:pt x="0" y="695"/>
                  </a:lnTo>
                  <a:lnTo>
                    <a:pt x="9" y="537"/>
                  </a:lnTo>
                  <a:lnTo>
                    <a:pt x="100" y="442"/>
                  </a:lnTo>
                  <a:lnTo>
                    <a:pt x="210" y="387"/>
                  </a:lnTo>
                  <a:lnTo>
                    <a:pt x="460" y="296"/>
                  </a:lnTo>
                  <a:lnTo>
                    <a:pt x="828" y="207"/>
                  </a:lnTo>
                  <a:lnTo>
                    <a:pt x="900" y="201"/>
                  </a:lnTo>
                  <a:lnTo>
                    <a:pt x="948" y="207"/>
                  </a:lnTo>
                  <a:lnTo>
                    <a:pt x="960" y="188"/>
                  </a:lnTo>
                  <a:lnTo>
                    <a:pt x="980" y="169"/>
                  </a:lnTo>
                  <a:lnTo>
                    <a:pt x="1003" y="173"/>
                  </a:lnTo>
                  <a:lnTo>
                    <a:pt x="1035" y="176"/>
                  </a:lnTo>
                  <a:lnTo>
                    <a:pt x="1049" y="138"/>
                  </a:lnTo>
                  <a:lnTo>
                    <a:pt x="1077" y="118"/>
                  </a:lnTo>
                  <a:lnTo>
                    <a:pt x="1106" y="112"/>
                  </a:lnTo>
                  <a:lnTo>
                    <a:pt x="1144" y="112"/>
                  </a:lnTo>
                  <a:lnTo>
                    <a:pt x="1138" y="82"/>
                  </a:lnTo>
                  <a:lnTo>
                    <a:pt x="1182" y="0"/>
                  </a:lnTo>
                  <a:lnTo>
                    <a:pt x="2040" y="22"/>
                  </a:lnTo>
                  <a:lnTo>
                    <a:pt x="2037" y="110"/>
                  </a:lnTo>
                  <a:lnTo>
                    <a:pt x="2053" y="188"/>
                  </a:lnTo>
                  <a:lnTo>
                    <a:pt x="2065" y="244"/>
                  </a:lnTo>
                  <a:lnTo>
                    <a:pt x="2080" y="314"/>
                  </a:lnTo>
                  <a:lnTo>
                    <a:pt x="2091" y="427"/>
                  </a:lnTo>
                  <a:lnTo>
                    <a:pt x="2077" y="494"/>
                  </a:lnTo>
                  <a:lnTo>
                    <a:pt x="2053" y="557"/>
                  </a:lnTo>
                  <a:lnTo>
                    <a:pt x="2023" y="610"/>
                  </a:lnTo>
                  <a:lnTo>
                    <a:pt x="1983" y="629"/>
                  </a:lnTo>
                  <a:lnTo>
                    <a:pt x="1921" y="648"/>
                  </a:lnTo>
                  <a:lnTo>
                    <a:pt x="1838" y="673"/>
                  </a:lnTo>
                  <a:lnTo>
                    <a:pt x="1801" y="717"/>
                  </a:lnTo>
                  <a:lnTo>
                    <a:pt x="1757" y="754"/>
                  </a:lnTo>
                  <a:lnTo>
                    <a:pt x="1686" y="786"/>
                  </a:lnTo>
                  <a:lnTo>
                    <a:pt x="1605" y="812"/>
                  </a:lnTo>
                  <a:lnTo>
                    <a:pt x="1475" y="827"/>
                  </a:lnTo>
                  <a:lnTo>
                    <a:pt x="1364" y="827"/>
                  </a:lnTo>
                  <a:lnTo>
                    <a:pt x="1279" y="818"/>
                  </a:lnTo>
                  <a:lnTo>
                    <a:pt x="1202" y="812"/>
                  </a:lnTo>
                  <a:lnTo>
                    <a:pt x="1144" y="843"/>
                  </a:lnTo>
                  <a:lnTo>
                    <a:pt x="1031" y="837"/>
                  </a:lnTo>
                  <a:lnTo>
                    <a:pt x="582" y="901"/>
                  </a:lnTo>
                  <a:lnTo>
                    <a:pt x="386" y="931"/>
                  </a:lnTo>
                  <a:lnTo>
                    <a:pt x="182" y="927"/>
                  </a:lnTo>
                  <a:close/>
                </a:path>
              </a:pathLst>
            </a:custGeom>
            <a:solidFill>
              <a:srgbClr val="60606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5" name="Freeform 249">
              <a:extLst>
                <a:ext uri="{FF2B5EF4-FFF2-40B4-BE49-F238E27FC236}">
                  <a16:creationId xmlns:a16="http://schemas.microsoft.com/office/drawing/2014/main" id="{844AB4C2-D5A0-4297-AF18-56B8AB73A7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" y="2805"/>
              <a:ext cx="302" cy="144"/>
            </a:xfrm>
            <a:custGeom>
              <a:avLst/>
              <a:gdLst>
                <a:gd name="T0" fmla="*/ 0 w 2049"/>
                <a:gd name="T1" fmla="*/ 0 h 829"/>
                <a:gd name="T2" fmla="*/ 0 w 2049"/>
                <a:gd name="T3" fmla="*/ 0 h 829"/>
                <a:gd name="T4" fmla="*/ 0 w 2049"/>
                <a:gd name="T5" fmla="*/ 0 h 829"/>
                <a:gd name="T6" fmla="*/ 0 w 2049"/>
                <a:gd name="T7" fmla="*/ 0 h 829"/>
                <a:gd name="T8" fmla="*/ 0 w 2049"/>
                <a:gd name="T9" fmla="*/ 0 h 829"/>
                <a:gd name="T10" fmla="*/ 0 w 2049"/>
                <a:gd name="T11" fmla="*/ 0 h 829"/>
                <a:gd name="T12" fmla="*/ 0 w 2049"/>
                <a:gd name="T13" fmla="*/ 0 h 829"/>
                <a:gd name="T14" fmla="*/ 0 w 2049"/>
                <a:gd name="T15" fmla="*/ 0 h 829"/>
                <a:gd name="T16" fmla="*/ 0 w 2049"/>
                <a:gd name="T17" fmla="*/ 0 h 829"/>
                <a:gd name="T18" fmla="*/ 0 w 2049"/>
                <a:gd name="T19" fmla="*/ 0 h 829"/>
                <a:gd name="T20" fmla="*/ 0 w 2049"/>
                <a:gd name="T21" fmla="*/ 0 h 829"/>
                <a:gd name="T22" fmla="*/ 0 w 2049"/>
                <a:gd name="T23" fmla="*/ 0 h 829"/>
                <a:gd name="T24" fmla="*/ 0 w 2049"/>
                <a:gd name="T25" fmla="*/ 0 h 829"/>
                <a:gd name="T26" fmla="*/ 0 w 2049"/>
                <a:gd name="T27" fmla="*/ 0 h 829"/>
                <a:gd name="T28" fmla="*/ 0 w 2049"/>
                <a:gd name="T29" fmla="*/ 0 h 829"/>
                <a:gd name="T30" fmla="*/ 0 w 2049"/>
                <a:gd name="T31" fmla="*/ 0 h 829"/>
                <a:gd name="T32" fmla="*/ 0 w 2049"/>
                <a:gd name="T33" fmla="*/ 0 h 829"/>
                <a:gd name="T34" fmla="*/ 0 w 2049"/>
                <a:gd name="T35" fmla="*/ 0 h 829"/>
                <a:gd name="T36" fmla="*/ 0 w 2049"/>
                <a:gd name="T37" fmla="*/ 0 h 829"/>
                <a:gd name="T38" fmla="*/ 0 w 2049"/>
                <a:gd name="T39" fmla="*/ 0 h 829"/>
                <a:gd name="T40" fmla="*/ 0 w 2049"/>
                <a:gd name="T41" fmla="*/ 0 h 829"/>
                <a:gd name="T42" fmla="*/ 0 w 2049"/>
                <a:gd name="T43" fmla="*/ 0 h 829"/>
                <a:gd name="T44" fmla="*/ 0 w 2049"/>
                <a:gd name="T45" fmla="*/ 0 h 829"/>
                <a:gd name="T46" fmla="*/ 0 w 2049"/>
                <a:gd name="T47" fmla="*/ 0 h 829"/>
                <a:gd name="T48" fmla="*/ 0 w 2049"/>
                <a:gd name="T49" fmla="*/ 0 h 829"/>
                <a:gd name="T50" fmla="*/ 0 w 2049"/>
                <a:gd name="T51" fmla="*/ 0 h 829"/>
                <a:gd name="T52" fmla="*/ 0 w 2049"/>
                <a:gd name="T53" fmla="*/ 0 h 829"/>
                <a:gd name="T54" fmla="*/ 0 w 2049"/>
                <a:gd name="T55" fmla="*/ 0 h 829"/>
                <a:gd name="T56" fmla="*/ 0 w 2049"/>
                <a:gd name="T57" fmla="*/ 0 h 829"/>
                <a:gd name="T58" fmla="*/ 0 w 2049"/>
                <a:gd name="T59" fmla="*/ 0 h 829"/>
                <a:gd name="T60" fmla="*/ 0 w 2049"/>
                <a:gd name="T61" fmla="*/ 0 h 829"/>
                <a:gd name="T62" fmla="*/ 0 w 2049"/>
                <a:gd name="T63" fmla="*/ 0 h 829"/>
                <a:gd name="T64" fmla="*/ 0 w 2049"/>
                <a:gd name="T65" fmla="*/ 0 h 829"/>
                <a:gd name="T66" fmla="*/ 0 w 2049"/>
                <a:gd name="T67" fmla="*/ 0 h 829"/>
                <a:gd name="T68" fmla="*/ 0 w 2049"/>
                <a:gd name="T69" fmla="*/ 0 h 829"/>
                <a:gd name="T70" fmla="*/ 0 w 2049"/>
                <a:gd name="T71" fmla="*/ 0 h 829"/>
                <a:gd name="T72" fmla="*/ 0 w 2049"/>
                <a:gd name="T73" fmla="*/ 0 h 829"/>
                <a:gd name="T74" fmla="*/ 0 w 2049"/>
                <a:gd name="T75" fmla="*/ 0 h 829"/>
                <a:gd name="T76" fmla="*/ 0 w 2049"/>
                <a:gd name="T77" fmla="*/ 0 h 829"/>
                <a:gd name="T78" fmla="*/ 0 w 2049"/>
                <a:gd name="T79" fmla="*/ 0 h 829"/>
                <a:gd name="T80" fmla="*/ 0 w 2049"/>
                <a:gd name="T81" fmla="*/ 0 h 829"/>
                <a:gd name="T82" fmla="*/ 0 w 2049"/>
                <a:gd name="T83" fmla="*/ 0 h 829"/>
                <a:gd name="T84" fmla="*/ 0 w 2049"/>
                <a:gd name="T85" fmla="*/ 0 h 8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49"/>
                <a:gd name="T130" fmla="*/ 0 h 829"/>
                <a:gd name="T131" fmla="*/ 2049 w 2049"/>
                <a:gd name="T132" fmla="*/ 829 h 82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49" h="829">
                  <a:moveTo>
                    <a:pt x="1982" y="31"/>
                  </a:moveTo>
                  <a:lnTo>
                    <a:pt x="1986" y="90"/>
                  </a:lnTo>
                  <a:lnTo>
                    <a:pt x="2010" y="67"/>
                  </a:lnTo>
                  <a:lnTo>
                    <a:pt x="2037" y="199"/>
                  </a:lnTo>
                  <a:lnTo>
                    <a:pt x="2049" y="353"/>
                  </a:lnTo>
                  <a:lnTo>
                    <a:pt x="1995" y="512"/>
                  </a:lnTo>
                  <a:lnTo>
                    <a:pt x="1868" y="549"/>
                  </a:lnTo>
                  <a:lnTo>
                    <a:pt x="1882" y="512"/>
                  </a:lnTo>
                  <a:lnTo>
                    <a:pt x="1814" y="567"/>
                  </a:lnTo>
                  <a:lnTo>
                    <a:pt x="1754" y="624"/>
                  </a:lnTo>
                  <a:lnTo>
                    <a:pt x="1622" y="688"/>
                  </a:lnTo>
                  <a:lnTo>
                    <a:pt x="1460" y="701"/>
                  </a:lnTo>
                  <a:lnTo>
                    <a:pt x="1264" y="710"/>
                  </a:lnTo>
                  <a:lnTo>
                    <a:pt x="1181" y="701"/>
                  </a:lnTo>
                  <a:lnTo>
                    <a:pt x="1255" y="669"/>
                  </a:lnTo>
                  <a:lnTo>
                    <a:pt x="1287" y="589"/>
                  </a:lnTo>
                  <a:lnTo>
                    <a:pt x="1228" y="656"/>
                  </a:lnTo>
                  <a:lnTo>
                    <a:pt x="1155" y="697"/>
                  </a:lnTo>
                  <a:lnTo>
                    <a:pt x="1086" y="733"/>
                  </a:lnTo>
                  <a:lnTo>
                    <a:pt x="1017" y="724"/>
                  </a:lnTo>
                  <a:lnTo>
                    <a:pt x="1063" y="692"/>
                  </a:lnTo>
                  <a:lnTo>
                    <a:pt x="1109" y="652"/>
                  </a:lnTo>
                  <a:lnTo>
                    <a:pt x="1036" y="678"/>
                  </a:lnTo>
                  <a:lnTo>
                    <a:pt x="963" y="733"/>
                  </a:lnTo>
                  <a:lnTo>
                    <a:pt x="726" y="761"/>
                  </a:lnTo>
                  <a:lnTo>
                    <a:pt x="491" y="797"/>
                  </a:lnTo>
                  <a:lnTo>
                    <a:pt x="409" y="793"/>
                  </a:lnTo>
                  <a:lnTo>
                    <a:pt x="495" y="742"/>
                  </a:lnTo>
                  <a:lnTo>
                    <a:pt x="581" y="724"/>
                  </a:lnTo>
                  <a:lnTo>
                    <a:pt x="486" y="720"/>
                  </a:lnTo>
                  <a:lnTo>
                    <a:pt x="414" y="752"/>
                  </a:lnTo>
                  <a:lnTo>
                    <a:pt x="319" y="815"/>
                  </a:lnTo>
                  <a:lnTo>
                    <a:pt x="386" y="720"/>
                  </a:lnTo>
                  <a:lnTo>
                    <a:pt x="473" y="669"/>
                  </a:lnTo>
                  <a:lnTo>
                    <a:pt x="359" y="692"/>
                  </a:lnTo>
                  <a:lnTo>
                    <a:pt x="300" y="765"/>
                  </a:lnTo>
                  <a:lnTo>
                    <a:pt x="287" y="829"/>
                  </a:lnTo>
                  <a:lnTo>
                    <a:pt x="214" y="742"/>
                  </a:lnTo>
                  <a:lnTo>
                    <a:pt x="140" y="701"/>
                  </a:lnTo>
                  <a:lnTo>
                    <a:pt x="182" y="746"/>
                  </a:lnTo>
                  <a:lnTo>
                    <a:pt x="241" y="829"/>
                  </a:lnTo>
                  <a:lnTo>
                    <a:pt x="59" y="793"/>
                  </a:lnTo>
                  <a:lnTo>
                    <a:pt x="23" y="778"/>
                  </a:lnTo>
                  <a:lnTo>
                    <a:pt x="0" y="674"/>
                  </a:lnTo>
                  <a:lnTo>
                    <a:pt x="13" y="530"/>
                  </a:lnTo>
                  <a:lnTo>
                    <a:pt x="40" y="435"/>
                  </a:lnTo>
                  <a:lnTo>
                    <a:pt x="155" y="362"/>
                  </a:lnTo>
                  <a:lnTo>
                    <a:pt x="296" y="298"/>
                  </a:lnTo>
                  <a:lnTo>
                    <a:pt x="572" y="207"/>
                  </a:lnTo>
                  <a:lnTo>
                    <a:pt x="795" y="145"/>
                  </a:lnTo>
                  <a:lnTo>
                    <a:pt x="917" y="135"/>
                  </a:lnTo>
                  <a:lnTo>
                    <a:pt x="968" y="207"/>
                  </a:lnTo>
                  <a:lnTo>
                    <a:pt x="1123" y="285"/>
                  </a:lnTo>
                  <a:lnTo>
                    <a:pt x="1040" y="217"/>
                  </a:lnTo>
                  <a:lnTo>
                    <a:pt x="977" y="182"/>
                  </a:lnTo>
                  <a:lnTo>
                    <a:pt x="953" y="131"/>
                  </a:lnTo>
                  <a:lnTo>
                    <a:pt x="963" y="108"/>
                  </a:lnTo>
                  <a:lnTo>
                    <a:pt x="1008" y="108"/>
                  </a:lnTo>
                  <a:lnTo>
                    <a:pt x="1036" y="135"/>
                  </a:lnTo>
                  <a:lnTo>
                    <a:pt x="1063" y="163"/>
                  </a:lnTo>
                  <a:lnTo>
                    <a:pt x="1132" y="190"/>
                  </a:lnTo>
                  <a:lnTo>
                    <a:pt x="1068" y="135"/>
                  </a:lnTo>
                  <a:lnTo>
                    <a:pt x="1040" y="95"/>
                  </a:lnTo>
                  <a:lnTo>
                    <a:pt x="1059" y="67"/>
                  </a:lnTo>
                  <a:lnTo>
                    <a:pt x="1113" y="50"/>
                  </a:lnTo>
                  <a:lnTo>
                    <a:pt x="1186" y="113"/>
                  </a:lnTo>
                  <a:lnTo>
                    <a:pt x="1255" y="154"/>
                  </a:lnTo>
                  <a:lnTo>
                    <a:pt x="1173" y="63"/>
                  </a:lnTo>
                  <a:lnTo>
                    <a:pt x="1145" y="27"/>
                  </a:lnTo>
                  <a:lnTo>
                    <a:pt x="1145" y="0"/>
                  </a:lnTo>
                  <a:lnTo>
                    <a:pt x="1213" y="10"/>
                  </a:lnTo>
                  <a:lnTo>
                    <a:pt x="1277" y="54"/>
                  </a:lnTo>
                  <a:lnTo>
                    <a:pt x="1319" y="86"/>
                  </a:lnTo>
                  <a:lnTo>
                    <a:pt x="1514" y="104"/>
                  </a:lnTo>
                  <a:lnTo>
                    <a:pt x="1508" y="54"/>
                  </a:lnTo>
                  <a:lnTo>
                    <a:pt x="1567" y="35"/>
                  </a:lnTo>
                  <a:lnTo>
                    <a:pt x="1567" y="99"/>
                  </a:lnTo>
                  <a:lnTo>
                    <a:pt x="1626" y="113"/>
                  </a:lnTo>
                  <a:lnTo>
                    <a:pt x="1754" y="131"/>
                  </a:lnTo>
                  <a:lnTo>
                    <a:pt x="1745" y="63"/>
                  </a:lnTo>
                  <a:lnTo>
                    <a:pt x="1790" y="63"/>
                  </a:lnTo>
                  <a:lnTo>
                    <a:pt x="1795" y="131"/>
                  </a:lnTo>
                  <a:lnTo>
                    <a:pt x="1868" y="127"/>
                  </a:lnTo>
                  <a:lnTo>
                    <a:pt x="1946" y="108"/>
                  </a:lnTo>
                  <a:lnTo>
                    <a:pt x="1950" y="54"/>
                  </a:lnTo>
                  <a:lnTo>
                    <a:pt x="1982" y="3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6" name="Freeform 250">
              <a:extLst>
                <a:ext uri="{FF2B5EF4-FFF2-40B4-BE49-F238E27FC236}">
                  <a16:creationId xmlns:a16="http://schemas.microsoft.com/office/drawing/2014/main" id="{07E35A83-1C46-4F38-8754-8A4E06A943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1" y="2856"/>
              <a:ext cx="42" cy="8"/>
            </a:xfrm>
            <a:custGeom>
              <a:avLst/>
              <a:gdLst>
                <a:gd name="T0" fmla="*/ 0 w 280"/>
                <a:gd name="T1" fmla="*/ 0 h 48"/>
                <a:gd name="T2" fmla="*/ 0 w 280"/>
                <a:gd name="T3" fmla="*/ 0 h 48"/>
                <a:gd name="T4" fmla="*/ 0 w 280"/>
                <a:gd name="T5" fmla="*/ 0 h 48"/>
                <a:gd name="T6" fmla="*/ 0 w 28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48"/>
                <a:gd name="T14" fmla="*/ 280 w 28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48">
                  <a:moveTo>
                    <a:pt x="280" y="0"/>
                  </a:moveTo>
                  <a:lnTo>
                    <a:pt x="149" y="48"/>
                  </a:lnTo>
                  <a:lnTo>
                    <a:pt x="0" y="3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7" name="Freeform 251">
              <a:extLst>
                <a:ext uri="{FF2B5EF4-FFF2-40B4-BE49-F238E27FC236}">
                  <a16:creationId xmlns:a16="http://schemas.microsoft.com/office/drawing/2014/main" id="{776FBC2B-A70E-4359-A87A-806FB55A75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0" y="2842"/>
              <a:ext cx="25" cy="11"/>
            </a:xfrm>
            <a:custGeom>
              <a:avLst/>
              <a:gdLst>
                <a:gd name="T0" fmla="*/ 0 w 170"/>
                <a:gd name="T1" fmla="*/ 0 h 57"/>
                <a:gd name="T2" fmla="*/ 0 w 170"/>
                <a:gd name="T3" fmla="*/ 0 h 57"/>
                <a:gd name="T4" fmla="*/ 0 w 170"/>
                <a:gd name="T5" fmla="*/ 0 h 57"/>
                <a:gd name="T6" fmla="*/ 0 w 170"/>
                <a:gd name="T7" fmla="*/ 0 h 57"/>
                <a:gd name="T8" fmla="*/ 0 w 170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"/>
                <a:gd name="T16" fmla="*/ 0 h 57"/>
                <a:gd name="T17" fmla="*/ 170 w 170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" h="57">
                  <a:moveTo>
                    <a:pt x="170" y="0"/>
                  </a:moveTo>
                  <a:lnTo>
                    <a:pt x="125" y="35"/>
                  </a:lnTo>
                  <a:lnTo>
                    <a:pt x="0" y="53"/>
                  </a:lnTo>
                  <a:lnTo>
                    <a:pt x="130" y="57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8" name="Freeform 252">
              <a:extLst>
                <a:ext uri="{FF2B5EF4-FFF2-40B4-BE49-F238E27FC236}">
                  <a16:creationId xmlns:a16="http://schemas.microsoft.com/office/drawing/2014/main" id="{552C19A2-1FAB-4A81-88ED-201F0DD39E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5" y="2835"/>
              <a:ext cx="40" cy="25"/>
            </a:xfrm>
            <a:custGeom>
              <a:avLst/>
              <a:gdLst>
                <a:gd name="T0" fmla="*/ 0 w 263"/>
                <a:gd name="T1" fmla="*/ 0 h 143"/>
                <a:gd name="T2" fmla="*/ 0 w 263"/>
                <a:gd name="T3" fmla="*/ 0 h 143"/>
                <a:gd name="T4" fmla="*/ 0 w 263"/>
                <a:gd name="T5" fmla="*/ 0 h 143"/>
                <a:gd name="T6" fmla="*/ 0 w 263"/>
                <a:gd name="T7" fmla="*/ 0 h 143"/>
                <a:gd name="T8" fmla="*/ 0 w 263"/>
                <a:gd name="T9" fmla="*/ 0 h 143"/>
                <a:gd name="T10" fmla="*/ 0 w 263"/>
                <a:gd name="T11" fmla="*/ 0 h 143"/>
                <a:gd name="T12" fmla="*/ 0 w 263"/>
                <a:gd name="T13" fmla="*/ 0 h 143"/>
                <a:gd name="T14" fmla="*/ 0 w 263"/>
                <a:gd name="T15" fmla="*/ 0 h 143"/>
                <a:gd name="T16" fmla="*/ 0 w 263"/>
                <a:gd name="T17" fmla="*/ 0 h 1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3"/>
                <a:gd name="T28" fmla="*/ 0 h 143"/>
                <a:gd name="T29" fmla="*/ 263 w 263"/>
                <a:gd name="T30" fmla="*/ 143 h 1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3" h="143">
                  <a:moveTo>
                    <a:pt x="263" y="0"/>
                  </a:moveTo>
                  <a:lnTo>
                    <a:pt x="145" y="13"/>
                  </a:lnTo>
                  <a:lnTo>
                    <a:pt x="122" y="31"/>
                  </a:lnTo>
                  <a:lnTo>
                    <a:pt x="122" y="76"/>
                  </a:lnTo>
                  <a:lnTo>
                    <a:pt x="113" y="124"/>
                  </a:lnTo>
                  <a:lnTo>
                    <a:pt x="0" y="143"/>
                  </a:lnTo>
                  <a:lnTo>
                    <a:pt x="136" y="138"/>
                  </a:lnTo>
                  <a:lnTo>
                    <a:pt x="159" y="48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9" name="Freeform 253">
              <a:extLst>
                <a:ext uri="{FF2B5EF4-FFF2-40B4-BE49-F238E27FC236}">
                  <a16:creationId xmlns:a16="http://schemas.microsoft.com/office/drawing/2014/main" id="{76254BEF-4ADD-45F3-BCBD-662549FCD3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5" y="2892"/>
              <a:ext cx="126" cy="37"/>
            </a:xfrm>
            <a:custGeom>
              <a:avLst/>
              <a:gdLst>
                <a:gd name="T0" fmla="*/ 0 w 853"/>
                <a:gd name="T1" fmla="*/ 0 h 212"/>
                <a:gd name="T2" fmla="*/ 0 w 853"/>
                <a:gd name="T3" fmla="*/ 0 h 212"/>
                <a:gd name="T4" fmla="*/ 0 w 853"/>
                <a:gd name="T5" fmla="*/ 0 h 212"/>
                <a:gd name="T6" fmla="*/ 0 w 853"/>
                <a:gd name="T7" fmla="*/ 0 h 212"/>
                <a:gd name="T8" fmla="*/ 0 w 853"/>
                <a:gd name="T9" fmla="*/ 0 h 212"/>
                <a:gd name="T10" fmla="*/ 0 w 853"/>
                <a:gd name="T11" fmla="*/ 0 h 212"/>
                <a:gd name="T12" fmla="*/ 0 w 853"/>
                <a:gd name="T13" fmla="*/ 0 h 212"/>
                <a:gd name="T14" fmla="*/ 0 w 853"/>
                <a:gd name="T15" fmla="*/ 0 h 212"/>
                <a:gd name="T16" fmla="*/ 0 w 853"/>
                <a:gd name="T17" fmla="*/ 0 h 212"/>
                <a:gd name="T18" fmla="*/ 0 w 853"/>
                <a:gd name="T19" fmla="*/ 0 h 212"/>
                <a:gd name="T20" fmla="*/ 0 w 853"/>
                <a:gd name="T21" fmla="*/ 0 h 212"/>
                <a:gd name="T22" fmla="*/ 0 w 853"/>
                <a:gd name="T23" fmla="*/ 0 h 212"/>
                <a:gd name="T24" fmla="*/ 0 w 853"/>
                <a:gd name="T25" fmla="*/ 0 h 212"/>
                <a:gd name="T26" fmla="*/ 0 w 853"/>
                <a:gd name="T27" fmla="*/ 0 h 2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53"/>
                <a:gd name="T43" fmla="*/ 0 h 212"/>
                <a:gd name="T44" fmla="*/ 853 w 853"/>
                <a:gd name="T45" fmla="*/ 212 h 2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53" h="212">
                  <a:moveTo>
                    <a:pt x="853" y="0"/>
                  </a:moveTo>
                  <a:lnTo>
                    <a:pt x="636" y="10"/>
                  </a:lnTo>
                  <a:lnTo>
                    <a:pt x="413" y="63"/>
                  </a:lnTo>
                  <a:lnTo>
                    <a:pt x="249" y="71"/>
                  </a:lnTo>
                  <a:lnTo>
                    <a:pt x="114" y="99"/>
                  </a:lnTo>
                  <a:lnTo>
                    <a:pt x="64" y="170"/>
                  </a:lnTo>
                  <a:lnTo>
                    <a:pt x="0" y="212"/>
                  </a:lnTo>
                  <a:lnTo>
                    <a:pt x="64" y="198"/>
                  </a:lnTo>
                  <a:lnTo>
                    <a:pt x="123" y="117"/>
                  </a:lnTo>
                  <a:lnTo>
                    <a:pt x="304" y="81"/>
                  </a:lnTo>
                  <a:lnTo>
                    <a:pt x="413" y="81"/>
                  </a:lnTo>
                  <a:lnTo>
                    <a:pt x="500" y="63"/>
                  </a:lnTo>
                  <a:lnTo>
                    <a:pt x="649" y="2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0" name="Freeform 254">
              <a:extLst>
                <a:ext uri="{FF2B5EF4-FFF2-40B4-BE49-F238E27FC236}">
                  <a16:creationId xmlns:a16="http://schemas.microsoft.com/office/drawing/2014/main" id="{5144929A-9FCB-4FA4-A09B-4316808C0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" y="2612"/>
              <a:ext cx="109" cy="67"/>
            </a:xfrm>
            <a:custGeom>
              <a:avLst/>
              <a:gdLst>
                <a:gd name="T0" fmla="*/ 0 w 751"/>
                <a:gd name="T1" fmla="*/ 0 h 379"/>
                <a:gd name="T2" fmla="*/ 0 w 751"/>
                <a:gd name="T3" fmla="*/ 0 h 379"/>
                <a:gd name="T4" fmla="*/ 0 w 751"/>
                <a:gd name="T5" fmla="*/ 0 h 379"/>
                <a:gd name="T6" fmla="*/ 0 w 751"/>
                <a:gd name="T7" fmla="*/ 0 h 379"/>
                <a:gd name="T8" fmla="*/ 0 w 751"/>
                <a:gd name="T9" fmla="*/ 0 h 379"/>
                <a:gd name="T10" fmla="*/ 0 w 751"/>
                <a:gd name="T11" fmla="*/ 0 h 379"/>
                <a:gd name="T12" fmla="*/ 0 w 751"/>
                <a:gd name="T13" fmla="*/ 0 h 379"/>
                <a:gd name="T14" fmla="*/ 0 w 751"/>
                <a:gd name="T15" fmla="*/ 0 h 379"/>
                <a:gd name="T16" fmla="*/ 0 w 751"/>
                <a:gd name="T17" fmla="*/ 0 h 379"/>
                <a:gd name="T18" fmla="*/ 0 w 751"/>
                <a:gd name="T19" fmla="*/ 0 h 379"/>
                <a:gd name="T20" fmla="*/ 0 w 751"/>
                <a:gd name="T21" fmla="*/ 0 h 379"/>
                <a:gd name="T22" fmla="*/ 0 w 751"/>
                <a:gd name="T23" fmla="*/ 0 h 379"/>
                <a:gd name="T24" fmla="*/ 0 w 751"/>
                <a:gd name="T25" fmla="*/ 0 h 379"/>
                <a:gd name="T26" fmla="*/ 0 w 751"/>
                <a:gd name="T27" fmla="*/ 0 h 379"/>
                <a:gd name="T28" fmla="*/ 0 w 751"/>
                <a:gd name="T29" fmla="*/ 0 h 379"/>
                <a:gd name="T30" fmla="*/ 0 w 751"/>
                <a:gd name="T31" fmla="*/ 0 h 379"/>
                <a:gd name="T32" fmla="*/ 0 w 751"/>
                <a:gd name="T33" fmla="*/ 0 h 379"/>
                <a:gd name="T34" fmla="*/ 0 w 751"/>
                <a:gd name="T35" fmla="*/ 0 h 379"/>
                <a:gd name="T36" fmla="*/ 0 w 751"/>
                <a:gd name="T37" fmla="*/ 0 h 379"/>
                <a:gd name="T38" fmla="*/ 0 w 751"/>
                <a:gd name="T39" fmla="*/ 0 h 379"/>
                <a:gd name="T40" fmla="*/ 0 w 751"/>
                <a:gd name="T41" fmla="*/ 0 h 379"/>
                <a:gd name="T42" fmla="*/ 0 w 751"/>
                <a:gd name="T43" fmla="*/ 0 h 379"/>
                <a:gd name="T44" fmla="*/ 0 w 751"/>
                <a:gd name="T45" fmla="*/ 0 h 379"/>
                <a:gd name="T46" fmla="*/ 0 w 751"/>
                <a:gd name="T47" fmla="*/ 0 h 379"/>
                <a:gd name="T48" fmla="*/ 0 w 751"/>
                <a:gd name="T49" fmla="*/ 0 h 379"/>
                <a:gd name="T50" fmla="*/ 0 w 751"/>
                <a:gd name="T51" fmla="*/ 0 h 379"/>
                <a:gd name="T52" fmla="*/ 0 w 751"/>
                <a:gd name="T53" fmla="*/ 0 h 379"/>
                <a:gd name="T54" fmla="*/ 0 w 751"/>
                <a:gd name="T55" fmla="*/ 0 h 379"/>
                <a:gd name="T56" fmla="*/ 0 w 751"/>
                <a:gd name="T57" fmla="*/ 0 h 379"/>
                <a:gd name="T58" fmla="*/ 0 w 751"/>
                <a:gd name="T59" fmla="*/ 0 h 379"/>
                <a:gd name="T60" fmla="*/ 0 w 751"/>
                <a:gd name="T61" fmla="*/ 0 h 379"/>
                <a:gd name="T62" fmla="*/ 0 w 751"/>
                <a:gd name="T63" fmla="*/ 0 h 379"/>
                <a:gd name="T64" fmla="*/ 0 w 751"/>
                <a:gd name="T65" fmla="*/ 0 h 379"/>
                <a:gd name="T66" fmla="*/ 0 w 751"/>
                <a:gd name="T67" fmla="*/ 0 h 379"/>
                <a:gd name="T68" fmla="*/ 0 w 751"/>
                <a:gd name="T69" fmla="*/ 0 h 379"/>
                <a:gd name="T70" fmla="*/ 0 w 751"/>
                <a:gd name="T71" fmla="*/ 0 h 379"/>
                <a:gd name="T72" fmla="*/ 0 w 751"/>
                <a:gd name="T73" fmla="*/ 0 h 379"/>
                <a:gd name="T74" fmla="*/ 0 w 751"/>
                <a:gd name="T75" fmla="*/ 0 h 379"/>
                <a:gd name="T76" fmla="*/ 0 w 751"/>
                <a:gd name="T77" fmla="*/ 0 h 379"/>
                <a:gd name="T78" fmla="*/ 0 w 751"/>
                <a:gd name="T79" fmla="*/ 0 h 379"/>
                <a:gd name="T80" fmla="*/ 0 w 751"/>
                <a:gd name="T81" fmla="*/ 0 h 379"/>
                <a:gd name="T82" fmla="*/ 0 w 751"/>
                <a:gd name="T83" fmla="*/ 0 h 379"/>
                <a:gd name="T84" fmla="*/ 0 w 751"/>
                <a:gd name="T85" fmla="*/ 0 h 379"/>
                <a:gd name="T86" fmla="*/ 0 w 751"/>
                <a:gd name="T87" fmla="*/ 0 h 379"/>
                <a:gd name="T88" fmla="*/ 0 w 751"/>
                <a:gd name="T89" fmla="*/ 0 h 379"/>
                <a:gd name="T90" fmla="*/ 0 w 751"/>
                <a:gd name="T91" fmla="*/ 0 h 379"/>
                <a:gd name="T92" fmla="*/ 0 w 751"/>
                <a:gd name="T93" fmla="*/ 0 h 379"/>
                <a:gd name="T94" fmla="*/ 0 w 751"/>
                <a:gd name="T95" fmla="*/ 0 h 379"/>
                <a:gd name="T96" fmla="*/ 0 w 751"/>
                <a:gd name="T97" fmla="*/ 0 h 379"/>
                <a:gd name="T98" fmla="*/ 0 w 751"/>
                <a:gd name="T99" fmla="*/ 0 h 379"/>
                <a:gd name="T100" fmla="*/ 0 w 751"/>
                <a:gd name="T101" fmla="*/ 0 h 379"/>
                <a:gd name="T102" fmla="*/ 0 w 751"/>
                <a:gd name="T103" fmla="*/ 0 h 379"/>
                <a:gd name="T104" fmla="*/ 0 w 751"/>
                <a:gd name="T105" fmla="*/ 0 h 379"/>
                <a:gd name="T106" fmla="*/ 0 w 751"/>
                <a:gd name="T107" fmla="*/ 0 h 379"/>
                <a:gd name="T108" fmla="*/ 0 w 751"/>
                <a:gd name="T109" fmla="*/ 0 h 379"/>
                <a:gd name="T110" fmla="*/ 0 w 751"/>
                <a:gd name="T111" fmla="*/ 0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51"/>
                <a:gd name="T169" fmla="*/ 0 h 379"/>
                <a:gd name="T170" fmla="*/ 751 w 751"/>
                <a:gd name="T171" fmla="*/ 379 h 3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51" h="379">
                  <a:moveTo>
                    <a:pt x="679" y="379"/>
                  </a:moveTo>
                  <a:lnTo>
                    <a:pt x="639" y="370"/>
                  </a:lnTo>
                  <a:lnTo>
                    <a:pt x="600" y="352"/>
                  </a:lnTo>
                  <a:lnTo>
                    <a:pt x="564" y="344"/>
                  </a:lnTo>
                  <a:lnTo>
                    <a:pt x="502" y="353"/>
                  </a:lnTo>
                  <a:lnTo>
                    <a:pt x="457" y="352"/>
                  </a:lnTo>
                  <a:lnTo>
                    <a:pt x="425" y="341"/>
                  </a:lnTo>
                  <a:lnTo>
                    <a:pt x="399" y="332"/>
                  </a:lnTo>
                  <a:lnTo>
                    <a:pt x="373" y="320"/>
                  </a:lnTo>
                  <a:lnTo>
                    <a:pt x="346" y="295"/>
                  </a:lnTo>
                  <a:lnTo>
                    <a:pt x="324" y="273"/>
                  </a:lnTo>
                  <a:lnTo>
                    <a:pt x="288" y="246"/>
                  </a:lnTo>
                  <a:lnTo>
                    <a:pt x="238" y="254"/>
                  </a:lnTo>
                  <a:lnTo>
                    <a:pt x="208" y="256"/>
                  </a:lnTo>
                  <a:lnTo>
                    <a:pt x="190" y="251"/>
                  </a:lnTo>
                  <a:lnTo>
                    <a:pt x="182" y="243"/>
                  </a:lnTo>
                  <a:lnTo>
                    <a:pt x="176" y="228"/>
                  </a:lnTo>
                  <a:lnTo>
                    <a:pt x="180" y="215"/>
                  </a:lnTo>
                  <a:lnTo>
                    <a:pt x="190" y="200"/>
                  </a:lnTo>
                  <a:lnTo>
                    <a:pt x="208" y="193"/>
                  </a:lnTo>
                  <a:lnTo>
                    <a:pt x="248" y="188"/>
                  </a:lnTo>
                  <a:lnTo>
                    <a:pt x="296" y="171"/>
                  </a:lnTo>
                  <a:lnTo>
                    <a:pt x="256" y="140"/>
                  </a:lnTo>
                  <a:lnTo>
                    <a:pt x="209" y="121"/>
                  </a:lnTo>
                  <a:lnTo>
                    <a:pt x="168" y="124"/>
                  </a:lnTo>
                  <a:lnTo>
                    <a:pt x="121" y="121"/>
                  </a:lnTo>
                  <a:lnTo>
                    <a:pt x="93" y="131"/>
                  </a:lnTo>
                  <a:lnTo>
                    <a:pt x="54" y="132"/>
                  </a:lnTo>
                  <a:lnTo>
                    <a:pt x="42" y="121"/>
                  </a:lnTo>
                  <a:lnTo>
                    <a:pt x="39" y="105"/>
                  </a:lnTo>
                  <a:lnTo>
                    <a:pt x="18" y="106"/>
                  </a:lnTo>
                  <a:lnTo>
                    <a:pt x="6" y="103"/>
                  </a:lnTo>
                  <a:lnTo>
                    <a:pt x="0" y="87"/>
                  </a:lnTo>
                  <a:lnTo>
                    <a:pt x="4" y="74"/>
                  </a:lnTo>
                  <a:lnTo>
                    <a:pt x="15" y="68"/>
                  </a:lnTo>
                  <a:lnTo>
                    <a:pt x="36" y="56"/>
                  </a:lnTo>
                  <a:lnTo>
                    <a:pt x="52" y="44"/>
                  </a:lnTo>
                  <a:lnTo>
                    <a:pt x="71" y="34"/>
                  </a:lnTo>
                  <a:lnTo>
                    <a:pt x="93" y="27"/>
                  </a:lnTo>
                  <a:lnTo>
                    <a:pt x="112" y="27"/>
                  </a:lnTo>
                  <a:lnTo>
                    <a:pt x="203" y="9"/>
                  </a:lnTo>
                  <a:lnTo>
                    <a:pt x="222" y="4"/>
                  </a:lnTo>
                  <a:lnTo>
                    <a:pt x="244" y="0"/>
                  </a:lnTo>
                  <a:lnTo>
                    <a:pt x="267" y="4"/>
                  </a:lnTo>
                  <a:lnTo>
                    <a:pt x="295" y="13"/>
                  </a:lnTo>
                  <a:lnTo>
                    <a:pt x="373" y="56"/>
                  </a:lnTo>
                  <a:lnTo>
                    <a:pt x="410" y="64"/>
                  </a:lnTo>
                  <a:lnTo>
                    <a:pt x="443" y="71"/>
                  </a:lnTo>
                  <a:lnTo>
                    <a:pt x="469" y="87"/>
                  </a:lnTo>
                  <a:lnTo>
                    <a:pt x="484" y="108"/>
                  </a:lnTo>
                  <a:lnTo>
                    <a:pt x="549" y="153"/>
                  </a:lnTo>
                  <a:lnTo>
                    <a:pt x="578" y="174"/>
                  </a:lnTo>
                  <a:lnTo>
                    <a:pt x="617" y="215"/>
                  </a:lnTo>
                  <a:lnTo>
                    <a:pt x="641" y="227"/>
                  </a:lnTo>
                  <a:lnTo>
                    <a:pt x="751" y="232"/>
                  </a:lnTo>
                  <a:lnTo>
                    <a:pt x="679" y="379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51" name="Freeform 255">
              <a:extLst>
                <a:ext uri="{FF2B5EF4-FFF2-40B4-BE49-F238E27FC236}">
                  <a16:creationId xmlns:a16="http://schemas.microsoft.com/office/drawing/2014/main" id="{D54E8A3E-1533-491C-9666-EC1E39EA7A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" y="2642"/>
              <a:ext cx="26" cy="8"/>
            </a:xfrm>
            <a:custGeom>
              <a:avLst/>
              <a:gdLst>
                <a:gd name="T0" fmla="*/ 0 w 179"/>
                <a:gd name="T1" fmla="*/ 0 h 43"/>
                <a:gd name="T2" fmla="*/ 0 w 179"/>
                <a:gd name="T3" fmla="*/ 0 h 43"/>
                <a:gd name="T4" fmla="*/ 0 w 179"/>
                <a:gd name="T5" fmla="*/ 0 h 43"/>
                <a:gd name="T6" fmla="*/ 0 w 179"/>
                <a:gd name="T7" fmla="*/ 0 h 43"/>
                <a:gd name="T8" fmla="*/ 0 w 179"/>
                <a:gd name="T9" fmla="*/ 0 h 43"/>
                <a:gd name="T10" fmla="*/ 0 w 179"/>
                <a:gd name="T11" fmla="*/ 0 h 43"/>
                <a:gd name="T12" fmla="*/ 0 w 179"/>
                <a:gd name="T13" fmla="*/ 0 h 43"/>
                <a:gd name="T14" fmla="*/ 0 w 179"/>
                <a:gd name="T15" fmla="*/ 0 h 43"/>
                <a:gd name="T16" fmla="*/ 0 w 179"/>
                <a:gd name="T17" fmla="*/ 0 h 43"/>
                <a:gd name="T18" fmla="*/ 0 w 179"/>
                <a:gd name="T19" fmla="*/ 0 h 43"/>
                <a:gd name="T20" fmla="*/ 0 w 179"/>
                <a:gd name="T21" fmla="*/ 0 h 43"/>
                <a:gd name="T22" fmla="*/ 0 w 179"/>
                <a:gd name="T23" fmla="*/ 0 h 43"/>
                <a:gd name="T24" fmla="*/ 0 w 179"/>
                <a:gd name="T25" fmla="*/ 0 h 43"/>
                <a:gd name="T26" fmla="*/ 0 w 179"/>
                <a:gd name="T27" fmla="*/ 0 h 43"/>
                <a:gd name="T28" fmla="*/ 0 w 179"/>
                <a:gd name="T29" fmla="*/ 0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9"/>
                <a:gd name="T46" fmla="*/ 0 h 43"/>
                <a:gd name="T47" fmla="*/ 179 w 179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9" h="43">
                  <a:moveTo>
                    <a:pt x="0" y="0"/>
                  </a:moveTo>
                  <a:lnTo>
                    <a:pt x="6" y="11"/>
                  </a:lnTo>
                  <a:lnTo>
                    <a:pt x="38" y="10"/>
                  </a:lnTo>
                  <a:lnTo>
                    <a:pt x="50" y="16"/>
                  </a:lnTo>
                  <a:lnTo>
                    <a:pt x="76" y="29"/>
                  </a:lnTo>
                  <a:lnTo>
                    <a:pt x="112" y="37"/>
                  </a:lnTo>
                  <a:lnTo>
                    <a:pt x="150" y="38"/>
                  </a:lnTo>
                  <a:lnTo>
                    <a:pt x="179" y="43"/>
                  </a:lnTo>
                  <a:lnTo>
                    <a:pt x="155" y="34"/>
                  </a:lnTo>
                  <a:lnTo>
                    <a:pt x="125" y="29"/>
                  </a:lnTo>
                  <a:lnTo>
                    <a:pt x="105" y="29"/>
                  </a:lnTo>
                  <a:lnTo>
                    <a:pt x="76" y="21"/>
                  </a:lnTo>
                  <a:lnTo>
                    <a:pt x="53" y="8"/>
                  </a:lnTo>
                  <a:lnTo>
                    <a:pt x="4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2" name="Freeform 256">
              <a:extLst>
                <a:ext uri="{FF2B5EF4-FFF2-40B4-BE49-F238E27FC236}">
                  <a16:creationId xmlns:a16="http://schemas.microsoft.com/office/drawing/2014/main" id="{FB590144-06FF-4956-A1F4-D20956DD94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5" y="2648"/>
              <a:ext cx="3" cy="5"/>
            </a:xfrm>
            <a:custGeom>
              <a:avLst/>
              <a:gdLst>
                <a:gd name="T0" fmla="*/ 0 w 20"/>
                <a:gd name="T1" fmla="*/ 0 h 24"/>
                <a:gd name="T2" fmla="*/ 0 w 20"/>
                <a:gd name="T3" fmla="*/ 0 h 24"/>
                <a:gd name="T4" fmla="*/ 0 w 20"/>
                <a:gd name="T5" fmla="*/ 0 h 24"/>
                <a:gd name="T6" fmla="*/ 0 w 20"/>
                <a:gd name="T7" fmla="*/ 0 h 24"/>
                <a:gd name="T8" fmla="*/ 0 w 20"/>
                <a:gd name="T9" fmla="*/ 0 h 24"/>
                <a:gd name="T10" fmla="*/ 0 w 20"/>
                <a:gd name="T11" fmla="*/ 0 h 24"/>
                <a:gd name="T12" fmla="*/ 0 w 20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4"/>
                <a:gd name="T23" fmla="*/ 20 w 2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4">
                  <a:moveTo>
                    <a:pt x="4" y="0"/>
                  </a:moveTo>
                  <a:lnTo>
                    <a:pt x="12" y="6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17" y="1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3" name="Freeform 257">
              <a:extLst>
                <a:ext uri="{FF2B5EF4-FFF2-40B4-BE49-F238E27FC236}">
                  <a16:creationId xmlns:a16="http://schemas.microsoft.com/office/drawing/2014/main" id="{F5425D29-0DCC-4ACE-9691-C9D36B2F93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0" y="2622"/>
              <a:ext cx="16" cy="8"/>
            </a:xfrm>
            <a:custGeom>
              <a:avLst/>
              <a:gdLst>
                <a:gd name="T0" fmla="*/ 0 w 104"/>
                <a:gd name="T1" fmla="*/ 0 h 48"/>
                <a:gd name="T2" fmla="*/ 0 w 104"/>
                <a:gd name="T3" fmla="*/ 0 h 48"/>
                <a:gd name="T4" fmla="*/ 0 w 104"/>
                <a:gd name="T5" fmla="*/ 0 h 48"/>
                <a:gd name="T6" fmla="*/ 0 w 104"/>
                <a:gd name="T7" fmla="*/ 0 h 48"/>
                <a:gd name="T8" fmla="*/ 0 w 104"/>
                <a:gd name="T9" fmla="*/ 0 h 48"/>
                <a:gd name="T10" fmla="*/ 0 w 104"/>
                <a:gd name="T11" fmla="*/ 0 h 48"/>
                <a:gd name="T12" fmla="*/ 0 w 104"/>
                <a:gd name="T13" fmla="*/ 0 h 48"/>
                <a:gd name="T14" fmla="*/ 0 w 104"/>
                <a:gd name="T15" fmla="*/ 0 h 48"/>
                <a:gd name="T16" fmla="*/ 0 w 104"/>
                <a:gd name="T17" fmla="*/ 0 h 48"/>
                <a:gd name="T18" fmla="*/ 0 w 104"/>
                <a:gd name="T19" fmla="*/ 0 h 48"/>
                <a:gd name="T20" fmla="*/ 0 w 104"/>
                <a:gd name="T21" fmla="*/ 0 h 48"/>
                <a:gd name="T22" fmla="*/ 0 w 104"/>
                <a:gd name="T23" fmla="*/ 0 h 48"/>
                <a:gd name="T24" fmla="*/ 0 w 104"/>
                <a:gd name="T25" fmla="*/ 0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0" y="45"/>
                  </a:moveTo>
                  <a:lnTo>
                    <a:pt x="11" y="48"/>
                  </a:lnTo>
                  <a:lnTo>
                    <a:pt x="25" y="33"/>
                  </a:lnTo>
                  <a:lnTo>
                    <a:pt x="46" y="25"/>
                  </a:lnTo>
                  <a:lnTo>
                    <a:pt x="56" y="14"/>
                  </a:lnTo>
                  <a:lnTo>
                    <a:pt x="66" y="9"/>
                  </a:lnTo>
                  <a:lnTo>
                    <a:pt x="89" y="4"/>
                  </a:lnTo>
                  <a:lnTo>
                    <a:pt x="104" y="1"/>
                  </a:lnTo>
                  <a:lnTo>
                    <a:pt x="84" y="0"/>
                  </a:lnTo>
                  <a:lnTo>
                    <a:pt x="58" y="4"/>
                  </a:lnTo>
                  <a:lnTo>
                    <a:pt x="49" y="12"/>
                  </a:lnTo>
                  <a:lnTo>
                    <a:pt x="37" y="2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4" name="Freeform 258">
              <a:extLst>
                <a:ext uri="{FF2B5EF4-FFF2-40B4-BE49-F238E27FC236}">
                  <a16:creationId xmlns:a16="http://schemas.microsoft.com/office/drawing/2014/main" id="{439DEC42-85DD-413E-90F6-401F3C7C4F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9" y="2619"/>
              <a:ext cx="23" cy="6"/>
            </a:xfrm>
            <a:custGeom>
              <a:avLst/>
              <a:gdLst>
                <a:gd name="T0" fmla="*/ 0 w 166"/>
                <a:gd name="T1" fmla="*/ 0 h 42"/>
                <a:gd name="T2" fmla="*/ 0 w 166"/>
                <a:gd name="T3" fmla="*/ 0 h 42"/>
                <a:gd name="T4" fmla="*/ 0 w 166"/>
                <a:gd name="T5" fmla="*/ 0 h 42"/>
                <a:gd name="T6" fmla="*/ 0 w 166"/>
                <a:gd name="T7" fmla="*/ 0 h 42"/>
                <a:gd name="T8" fmla="*/ 0 w 166"/>
                <a:gd name="T9" fmla="*/ 0 h 42"/>
                <a:gd name="T10" fmla="*/ 0 w 166"/>
                <a:gd name="T11" fmla="*/ 0 h 42"/>
                <a:gd name="T12" fmla="*/ 0 w 166"/>
                <a:gd name="T13" fmla="*/ 0 h 42"/>
                <a:gd name="T14" fmla="*/ 0 w 166"/>
                <a:gd name="T15" fmla="*/ 0 h 42"/>
                <a:gd name="T16" fmla="*/ 0 w 166"/>
                <a:gd name="T17" fmla="*/ 0 h 42"/>
                <a:gd name="T18" fmla="*/ 0 w 166"/>
                <a:gd name="T19" fmla="*/ 0 h 42"/>
                <a:gd name="T20" fmla="*/ 0 w 166"/>
                <a:gd name="T21" fmla="*/ 0 h 42"/>
                <a:gd name="T22" fmla="*/ 0 w 166"/>
                <a:gd name="T23" fmla="*/ 0 h 42"/>
                <a:gd name="T24" fmla="*/ 0 w 166"/>
                <a:gd name="T25" fmla="*/ 0 h 42"/>
                <a:gd name="T26" fmla="*/ 0 w 166"/>
                <a:gd name="T27" fmla="*/ 0 h 42"/>
                <a:gd name="T28" fmla="*/ 0 w 166"/>
                <a:gd name="T29" fmla="*/ 0 h 42"/>
                <a:gd name="T30" fmla="*/ 0 w 166"/>
                <a:gd name="T31" fmla="*/ 0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66"/>
                <a:gd name="T49" fmla="*/ 0 h 42"/>
                <a:gd name="T50" fmla="*/ 166 w 166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66" h="42">
                  <a:moveTo>
                    <a:pt x="0" y="10"/>
                  </a:moveTo>
                  <a:lnTo>
                    <a:pt x="35" y="6"/>
                  </a:lnTo>
                  <a:lnTo>
                    <a:pt x="55" y="0"/>
                  </a:lnTo>
                  <a:lnTo>
                    <a:pt x="63" y="0"/>
                  </a:lnTo>
                  <a:lnTo>
                    <a:pt x="85" y="5"/>
                  </a:lnTo>
                  <a:lnTo>
                    <a:pt x="94" y="14"/>
                  </a:lnTo>
                  <a:lnTo>
                    <a:pt x="111" y="23"/>
                  </a:lnTo>
                  <a:lnTo>
                    <a:pt x="143" y="36"/>
                  </a:lnTo>
                  <a:lnTo>
                    <a:pt x="166" y="36"/>
                  </a:lnTo>
                  <a:lnTo>
                    <a:pt x="142" y="42"/>
                  </a:lnTo>
                  <a:lnTo>
                    <a:pt x="126" y="39"/>
                  </a:lnTo>
                  <a:lnTo>
                    <a:pt x="91" y="22"/>
                  </a:lnTo>
                  <a:lnTo>
                    <a:pt x="79" y="10"/>
                  </a:lnTo>
                  <a:lnTo>
                    <a:pt x="55" y="8"/>
                  </a:lnTo>
                  <a:lnTo>
                    <a:pt x="35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5" name="Freeform 259">
              <a:extLst>
                <a:ext uri="{FF2B5EF4-FFF2-40B4-BE49-F238E27FC236}">
                  <a16:creationId xmlns:a16="http://schemas.microsoft.com/office/drawing/2014/main" id="{D3C1216E-785B-4BF2-97BA-12A76E1C47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7" y="2627"/>
              <a:ext cx="4" cy="5"/>
            </a:xfrm>
            <a:custGeom>
              <a:avLst/>
              <a:gdLst>
                <a:gd name="T0" fmla="*/ 0 w 33"/>
                <a:gd name="T1" fmla="*/ 0 h 30"/>
                <a:gd name="T2" fmla="*/ 0 w 33"/>
                <a:gd name="T3" fmla="*/ 0 h 30"/>
                <a:gd name="T4" fmla="*/ 0 w 33"/>
                <a:gd name="T5" fmla="*/ 0 h 30"/>
                <a:gd name="T6" fmla="*/ 0 w 33"/>
                <a:gd name="T7" fmla="*/ 0 h 30"/>
                <a:gd name="T8" fmla="*/ 0 w 33"/>
                <a:gd name="T9" fmla="*/ 0 h 30"/>
                <a:gd name="T10" fmla="*/ 0 w 3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25" y="0"/>
                  </a:moveTo>
                  <a:lnTo>
                    <a:pt x="33" y="11"/>
                  </a:lnTo>
                  <a:lnTo>
                    <a:pt x="23" y="24"/>
                  </a:lnTo>
                  <a:lnTo>
                    <a:pt x="0" y="30"/>
                  </a:lnTo>
                  <a:lnTo>
                    <a:pt x="25" y="1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6" name="Freeform 260">
              <a:extLst>
                <a:ext uri="{FF2B5EF4-FFF2-40B4-BE49-F238E27FC236}">
                  <a16:creationId xmlns:a16="http://schemas.microsoft.com/office/drawing/2014/main" id="{BA1E5101-5D7D-479C-8B8F-9CEEF87801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1" y="2622"/>
              <a:ext cx="6" cy="5"/>
            </a:xfrm>
            <a:custGeom>
              <a:avLst/>
              <a:gdLst>
                <a:gd name="T0" fmla="*/ 0 w 33"/>
                <a:gd name="T1" fmla="*/ 0 h 28"/>
                <a:gd name="T2" fmla="*/ 0 w 33"/>
                <a:gd name="T3" fmla="*/ 0 h 28"/>
                <a:gd name="T4" fmla="*/ 0 w 33"/>
                <a:gd name="T5" fmla="*/ 0 h 28"/>
                <a:gd name="T6" fmla="*/ 0 w 33"/>
                <a:gd name="T7" fmla="*/ 0 h 28"/>
                <a:gd name="T8" fmla="*/ 0 w 33"/>
                <a:gd name="T9" fmla="*/ 0 h 28"/>
                <a:gd name="T10" fmla="*/ 0 w 33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8"/>
                <a:gd name="T20" fmla="*/ 33 w 33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8">
                  <a:moveTo>
                    <a:pt x="33" y="16"/>
                  </a:moveTo>
                  <a:lnTo>
                    <a:pt x="25" y="0"/>
                  </a:lnTo>
                  <a:lnTo>
                    <a:pt x="24" y="13"/>
                  </a:lnTo>
                  <a:lnTo>
                    <a:pt x="0" y="26"/>
                  </a:lnTo>
                  <a:lnTo>
                    <a:pt x="3" y="28"/>
                  </a:lnTo>
                  <a:lnTo>
                    <a:pt x="33" y="16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7" name="Freeform 261">
              <a:extLst>
                <a:ext uri="{FF2B5EF4-FFF2-40B4-BE49-F238E27FC236}">
                  <a16:creationId xmlns:a16="http://schemas.microsoft.com/office/drawing/2014/main" id="{8770D6A8-058B-4A04-A3E2-5157AFEF0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" y="2628"/>
              <a:ext cx="6" cy="8"/>
            </a:xfrm>
            <a:custGeom>
              <a:avLst/>
              <a:gdLst>
                <a:gd name="T0" fmla="*/ 0 w 37"/>
                <a:gd name="T1" fmla="*/ 0 h 42"/>
                <a:gd name="T2" fmla="*/ 0 w 37"/>
                <a:gd name="T3" fmla="*/ 0 h 42"/>
                <a:gd name="T4" fmla="*/ 0 w 37"/>
                <a:gd name="T5" fmla="*/ 0 h 42"/>
                <a:gd name="T6" fmla="*/ 0 w 37"/>
                <a:gd name="T7" fmla="*/ 0 h 42"/>
                <a:gd name="T8" fmla="*/ 0 w 37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42"/>
                <a:gd name="T17" fmla="*/ 37 w 37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42">
                  <a:moveTo>
                    <a:pt x="0" y="0"/>
                  </a:moveTo>
                  <a:lnTo>
                    <a:pt x="8" y="21"/>
                  </a:lnTo>
                  <a:lnTo>
                    <a:pt x="23" y="39"/>
                  </a:lnTo>
                  <a:lnTo>
                    <a:pt x="37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8" name="Freeform 262">
              <a:extLst>
                <a:ext uri="{FF2B5EF4-FFF2-40B4-BE49-F238E27FC236}">
                  <a16:creationId xmlns:a16="http://schemas.microsoft.com/office/drawing/2014/main" id="{29F37426-0A2B-47DA-BC16-D778ED735F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9" y="2661"/>
              <a:ext cx="8" cy="7"/>
            </a:xfrm>
            <a:custGeom>
              <a:avLst/>
              <a:gdLst>
                <a:gd name="T0" fmla="*/ 0 w 50"/>
                <a:gd name="T1" fmla="*/ 0 h 39"/>
                <a:gd name="T2" fmla="*/ 0 w 50"/>
                <a:gd name="T3" fmla="*/ 0 h 39"/>
                <a:gd name="T4" fmla="*/ 0 w 50"/>
                <a:gd name="T5" fmla="*/ 0 h 39"/>
                <a:gd name="T6" fmla="*/ 0 w 5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9"/>
                <a:gd name="T14" fmla="*/ 50 w 5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9">
                  <a:moveTo>
                    <a:pt x="50" y="0"/>
                  </a:moveTo>
                  <a:lnTo>
                    <a:pt x="17" y="14"/>
                  </a:lnTo>
                  <a:lnTo>
                    <a:pt x="0" y="3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9" name="Freeform 263">
              <a:extLst>
                <a:ext uri="{FF2B5EF4-FFF2-40B4-BE49-F238E27FC236}">
                  <a16:creationId xmlns:a16="http://schemas.microsoft.com/office/drawing/2014/main" id="{1631961C-89C4-45C1-9E6D-02123607A6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2" y="2648"/>
              <a:ext cx="35" cy="47"/>
            </a:xfrm>
            <a:custGeom>
              <a:avLst/>
              <a:gdLst>
                <a:gd name="T0" fmla="*/ 0 w 219"/>
                <a:gd name="T1" fmla="*/ 0 h 267"/>
                <a:gd name="T2" fmla="*/ 0 w 219"/>
                <a:gd name="T3" fmla="*/ 0 h 267"/>
                <a:gd name="T4" fmla="*/ 0 w 219"/>
                <a:gd name="T5" fmla="*/ 0 h 267"/>
                <a:gd name="T6" fmla="*/ 0 w 219"/>
                <a:gd name="T7" fmla="*/ 0 h 267"/>
                <a:gd name="T8" fmla="*/ 0 w 219"/>
                <a:gd name="T9" fmla="*/ 0 h 267"/>
                <a:gd name="T10" fmla="*/ 0 w 219"/>
                <a:gd name="T11" fmla="*/ 0 h 267"/>
                <a:gd name="T12" fmla="*/ 0 w 219"/>
                <a:gd name="T13" fmla="*/ 0 h 267"/>
                <a:gd name="T14" fmla="*/ 0 w 219"/>
                <a:gd name="T15" fmla="*/ 0 h 267"/>
                <a:gd name="T16" fmla="*/ 0 w 219"/>
                <a:gd name="T17" fmla="*/ 0 h 267"/>
                <a:gd name="T18" fmla="*/ 0 w 219"/>
                <a:gd name="T19" fmla="*/ 0 h 2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9"/>
                <a:gd name="T31" fmla="*/ 0 h 267"/>
                <a:gd name="T32" fmla="*/ 219 w 219"/>
                <a:gd name="T33" fmla="*/ 267 h 26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9" h="267">
                  <a:moveTo>
                    <a:pt x="77" y="17"/>
                  </a:moveTo>
                  <a:lnTo>
                    <a:pt x="42" y="55"/>
                  </a:lnTo>
                  <a:lnTo>
                    <a:pt x="26" y="87"/>
                  </a:lnTo>
                  <a:lnTo>
                    <a:pt x="11" y="138"/>
                  </a:lnTo>
                  <a:lnTo>
                    <a:pt x="11" y="167"/>
                  </a:lnTo>
                  <a:lnTo>
                    <a:pt x="0" y="210"/>
                  </a:lnTo>
                  <a:lnTo>
                    <a:pt x="178" y="267"/>
                  </a:lnTo>
                  <a:lnTo>
                    <a:pt x="219" y="0"/>
                  </a:lnTo>
                  <a:lnTo>
                    <a:pt x="146" y="17"/>
                  </a:lnTo>
                  <a:lnTo>
                    <a:pt x="77" y="17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60" name="Freeform 264">
              <a:extLst>
                <a:ext uri="{FF2B5EF4-FFF2-40B4-BE49-F238E27FC236}">
                  <a16:creationId xmlns:a16="http://schemas.microsoft.com/office/drawing/2014/main" id="{81BDF20D-0ACC-4EE4-8A1C-0FBA833E35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8" y="2653"/>
              <a:ext cx="25" cy="38"/>
            </a:xfrm>
            <a:custGeom>
              <a:avLst/>
              <a:gdLst>
                <a:gd name="T0" fmla="*/ 0 w 175"/>
                <a:gd name="T1" fmla="*/ 0 h 220"/>
                <a:gd name="T2" fmla="*/ 0 w 175"/>
                <a:gd name="T3" fmla="*/ 0 h 220"/>
                <a:gd name="T4" fmla="*/ 0 w 175"/>
                <a:gd name="T5" fmla="*/ 0 h 220"/>
                <a:gd name="T6" fmla="*/ 0 w 175"/>
                <a:gd name="T7" fmla="*/ 0 h 220"/>
                <a:gd name="T8" fmla="*/ 0 w 175"/>
                <a:gd name="T9" fmla="*/ 0 h 220"/>
                <a:gd name="T10" fmla="*/ 0 w 175"/>
                <a:gd name="T11" fmla="*/ 0 h 220"/>
                <a:gd name="T12" fmla="*/ 0 w 175"/>
                <a:gd name="T13" fmla="*/ 0 h 220"/>
                <a:gd name="T14" fmla="*/ 0 w 175"/>
                <a:gd name="T15" fmla="*/ 0 h 220"/>
                <a:gd name="T16" fmla="*/ 0 w 175"/>
                <a:gd name="T17" fmla="*/ 0 h 2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5"/>
                <a:gd name="T28" fmla="*/ 0 h 220"/>
                <a:gd name="T29" fmla="*/ 175 w 175"/>
                <a:gd name="T30" fmla="*/ 220 h 2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5" h="220">
                  <a:moveTo>
                    <a:pt x="69" y="7"/>
                  </a:moveTo>
                  <a:lnTo>
                    <a:pt x="38" y="42"/>
                  </a:lnTo>
                  <a:lnTo>
                    <a:pt x="12" y="92"/>
                  </a:lnTo>
                  <a:lnTo>
                    <a:pt x="6" y="128"/>
                  </a:lnTo>
                  <a:lnTo>
                    <a:pt x="0" y="171"/>
                  </a:lnTo>
                  <a:lnTo>
                    <a:pt x="140" y="220"/>
                  </a:lnTo>
                  <a:lnTo>
                    <a:pt x="175" y="0"/>
                  </a:lnTo>
                  <a:lnTo>
                    <a:pt x="122" y="10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1" name="Freeform 265">
              <a:extLst>
                <a:ext uri="{FF2B5EF4-FFF2-40B4-BE49-F238E27FC236}">
                  <a16:creationId xmlns:a16="http://schemas.microsoft.com/office/drawing/2014/main" id="{7C1F2551-BA72-4AD2-A005-1795826F3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7" y="2393"/>
              <a:ext cx="111" cy="142"/>
            </a:xfrm>
            <a:custGeom>
              <a:avLst/>
              <a:gdLst>
                <a:gd name="T0" fmla="*/ 0 w 741"/>
                <a:gd name="T1" fmla="*/ 0 h 807"/>
                <a:gd name="T2" fmla="*/ 0 w 741"/>
                <a:gd name="T3" fmla="*/ 0 h 807"/>
                <a:gd name="T4" fmla="*/ 0 w 741"/>
                <a:gd name="T5" fmla="*/ 0 h 807"/>
                <a:gd name="T6" fmla="*/ 0 w 741"/>
                <a:gd name="T7" fmla="*/ 0 h 807"/>
                <a:gd name="T8" fmla="*/ 0 w 741"/>
                <a:gd name="T9" fmla="*/ 0 h 807"/>
                <a:gd name="T10" fmla="*/ 0 w 741"/>
                <a:gd name="T11" fmla="*/ 0 h 807"/>
                <a:gd name="T12" fmla="*/ 0 w 741"/>
                <a:gd name="T13" fmla="*/ 0 h 807"/>
                <a:gd name="T14" fmla="*/ 0 w 741"/>
                <a:gd name="T15" fmla="*/ 0 h 807"/>
                <a:gd name="T16" fmla="*/ 0 w 741"/>
                <a:gd name="T17" fmla="*/ 0 h 807"/>
                <a:gd name="T18" fmla="*/ 0 w 741"/>
                <a:gd name="T19" fmla="*/ 0 h 807"/>
                <a:gd name="T20" fmla="*/ 0 w 741"/>
                <a:gd name="T21" fmla="*/ 0 h 807"/>
                <a:gd name="T22" fmla="*/ 0 w 741"/>
                <a:gd name="T23" fmla="*/ 0 h 807"/>
                <a:gd name="T24" fmla="*/ 0 w 741"/>
                <a:gd name="T25" fmla="*/ 0 h 807"/>
                <a:gd name="T26" fmla="*/ 0 w 741"/>
                <a:gd name="T27" fmla="*/ 0 h 807"/>
                <a:gd name="T28" fmla="*/ 0 w 741"/>
                <a:gd name="T29" fmla="*/ 0 h 807"/>
                <a:gd name="T30" fmla="*/ 0 w 741"/>
                <a:gd name="T31" fmla="*/ 0 h 807"/>
                <a:gd name="T32" fmla="*/ 0 w 741"/>
                <a:gd name="T33" fmla="*/ 0 h 807"/>
                <a:gd name="T34" fmla="*/ 0 w 741"/>
                <a:gd name="T35" fmla="*/ 0 h 807"/>
                <a:gd name="T36" fmla="*/ 0 w 741"/>
                <a:gd name="T37" fmla="*/ 0 h 807"/>
                <a:gd name="T38" fmla="*/ 0 w 741"/>
                <a:gd name="T39" fmla="*/ 0 h 807"/>
                <a:gd name="T40" fmla="*/ 0 w 741"/>
                <a:gd name="T41" fmla="*/ 0 h 807"/>
                <a:gd name="T42" fmla="*/ 0 w 741"/>
                <a:gd name="T43" fmla="*/ 0 h 807"/>
                <a:gd name="T44" fmla="*/ 0 w 741"/>
                <a:gd name="T45" fmla="*/ 0 h 807"/>
                <a:gd name="T46" fmla="*/ 0 w 741"/>
                <a:gd name="T47" fmla="*/ 0 h 807"/>
                <a:gd name="T48" fmla="*/ 0 w 741"/>
                <a:gd name="T49" fmla="*/ 0 h 807"/>
                <a:gd name="T50" fmla="*/ 0 w 741"/>
                <a:gd name="T51" fmla="*/ 0 h 807"/>
                <a:gd name="T52" fmla="*/ 0 w 741"/>
                <a:gd name="T53" fmla="*/ 0 h 807"/>
                <a:gd name="T54" fmla="*/ 0 w 741"/>
                <a:gd name="T55" fmla="*/ 0 h 807"/>
                <a:gd name="T56" fmla="*/ 0 w 741"/>
                <a:gd name="T57" fmla="*/ 0 h 807"/>
                <a:gd name="T58" fmla="*/ 0 w 741"/>
                <a:gd name="T59" fmla="*/ 0 h 807"/>
                <a:gd name="T60" fmla="*/ 0 w 741"/>
                <a:gd name="T61" fmla="*/ 0 h 807"/>
                <a:gd name="T62" fmla="*/ 0 w 741"/>
                <a:gd name="T63" fmla="*/ 0 h 807"/>
                <a:gd name="T64" fmla="*/ 0 w 741"/>
                <a:gd name="T65" fmla="*/ 0 h 807"/>
                <a:gd name="T66" fmla="*/ 0 w 741"/>
                <a:gd name="T67" fmla="*/ 0 h 807"/>
                <a:gd name="T68" fmla="*/ 0 w 741"/>
                <a:gd name="T69" fmla="*/ 0 h 807"/>
                <a:gd name="T70" fmla="*/ 0 w 741"/>
                <a:gd name="T71" fmla="*/ 0 h 80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41"/>
                <a:gd name="T109" fmla="*/ 0 h 807"/>
                <a:gd name="T110" fmla="*/ 741 w 741"/>
                <a:gd name="T111" fmla="*/ 807 h 80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41" h="807">
                  <a:moveTo>
                    <a:pt x="243" y="26"/>
                  </a:moveTo>
                  <a:lnTo>
                    <a:pt x="179" y="74"/>
                  </a:lnTo>
                  <a:lnTo>
                    <a:pt x="144" y="131"/>
                  </a:lnTo>
                  <a:lnTo>
                    <a:pt x="112" y="192"/>
                  </a:lnTo>
                  <a:lnTo>
                    <a:pt x="92" y="224"/>
                  </a:lnTo>
                  <a:lnTo>
                    <a:pt x="92" y="259"/>
                  </a:lnTo>
                  <a:lnTo>
                    <a:pt x="109" y="300"/>
                  </a:lnTo>
                  <a:lnTo>
                    <a:pt x="77" y="332"/>
                  </a:lnTo>
                  <a:lnTo>
                    <a:pt x="26" y="420"/>
                  </a:lnTo>
                  <a:lnTo>
                    <a:pt x="0" y="467"/>
                  </a:lnTo>
                  <a:lnTo>
                    <a:pt x="0" y="482"/>
                  </a:lnTo>
                  <a:lnTo>
                    <a:pt x="6" y="498"/>
                  </a:lnTo>
                  <a:lnTo>
                    <a:pt x="28" y="503"/>
                  </a:lnTo>
                  <a:lnTo>
                    <a:pt x="60" y="504"/>
                  </a:lnTo>
                  <a:lnTo>
                    <a:pt x="79" y="511"/>
                  </a:lnTo>
                  <a:lnTo>
                    <a:pt x="77" y="546"/>
                  </a:lnTo>
                  <a:lnTo>
                    <a:pt x="67" y="587"/>
                  </a:lnTo>
                  <a:lnTo>
                    <a:pt x="86" y="609"/>
                  </a:lnTo>
                  <a:lnTo>
                    <a:pt x="80" y="639"/>
                  </a:lnTo>
                  <a:lnTo>
                    <a:pt x="95" y="659"/>
                  </a:lnTo>
                  <a:lnTo>
                    <a:pt x="110" y="713"/>
                  </a:lnTo>
                  <a:lnTo>
                    <a:pt x="133" y="728"/>
                  </a:lnTo>
                  <a:lnTo>
                    <a:pt x="167" y="728"/>
                  </a:lnTo>
                  <a:lnTo>
                    <a:pt x="217" y="721"/>
                  </a:lnTo>
                  <a:lnTo>
                    <a:pt x="269" y="713"/>
                  </a:lnTo>
                  <a:lnTo>
                    <a:pt x="263" y="807"/>
                  </a:lnTo>
                  <a:lnTo>
                    <a:pt x="658" y="681"/>
                  </a:lnTo>
                  <a:lnTo>
                    <a:pt x="626" y="606"/>
                  </a:lnTo>
                  <a:lnTo>
                    <a:pt x="634" y="549"/>
                  </a:lnTo>
                  <a:lnTo>
                    <a:pt x="741" y="441"/>
                  </a:lnTo>
                  <a:lnTo>
                    <a:pt x="741" y="155"/>
                  </a:lnTo>
                  <a:lnTo>
                    <a:pt x="668" y="77"/>
                  </a:lnTo>
                  <a:lnTo>
                    <a:pt x="577" y="35"/>
                  </a:lnTo>
                  <a:lnTo>
                    <a:pt x="481" y="0"/>
                  </a:lnTo>
                  <a:lnTo>
                    <a:pt x="355" y="18"/>
                  </a:lnTo>
                  <a:lnTo>
                    <a:pt x="243" y="26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62" name="Freeform 266">
              <a:extLst>
                <a:ext uri="{FF2B5EF4-FFF2-40B4-BE49-F238E27FC236}">
                  <a16:creationId xmlns:a16="http://schemas.microsoft.com/office/drawing/2014/main" id="{E03B0DC9-6FB2-4C48-8C02-C5F4AFF280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6" y="2479"/>
              <a:ext cx="5" cy="2"/>
            </a:xfrm>
            <a:custGeom>
              <a:avLst/>
              <a:gdLst>
                <a:gd name="T0" fmla="*/ 0 w 42"/>
                <a:gd name="T1" fmla="*/ 0 h 9"/>
                <a:gd name="T2" fmla="*/ 0 w 42"/>
                <a:gd name="T3" fmla="*/ 0 h 9"/>
                <a:gd name="T4" fmla="*/ 0 w 42"/>
                <a:gd name="T5" fmla="*/ 0 h 9"/>
                <a:gd name="T6" fmla="*/ 0 w 42"/>
                <a:gd name="T7" fmla="*/ 0 h 9"/>
                <a:gd name="T8" fmla="*/ 0 w 42"/>
                <a:gd name="T9" fmla="*/ 0 h 9"/>
                <a:gd name="T10" fmla="*/ 0 w 42"/>
                <a:gd name="T11" fmla="*/ 0 h 9"/>
                <a:gd name="T12" fmla="*/ 0 w 4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2"/>
                <a:gd name="T22" fmla="*/ 0 h 9"/>
                <a:gd name="T23" fmla="*/ 42 w 4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2" h="9">
                  <a:moveTo>
                    <a:pt x="0" y="3"/>
                  </a:moveTo>
                  <a:lnTo>
                    <a:pt x="9" y="8"/>
                  </a:lnTo>
                  <a:lnTo>
                    <a:pt x="30" y="6"/>
                  </a:lnTo>
                  <a:lnTo>
                    <a:pt x="39" y="9"/>
                  </a:lnTo>
                  <a:lnTo>
                    <a:pt x="42" y="2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3" name="Freeform 267">
              <a:extLst>
                <a:ext uri="{FF2B5EF4-FFF2-40B4-BE49-F238E27FC236}">
                  <a16:creationId xmlns:a16="http://schemas.microsoft.com/office/drawing/2014/main" id="{1CA43AE4-0344-4019-9ED9-CD6F9018AD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" y="2474"/>
              <a:ext cx="3" cy="5"/>
            </a:xfrm>
            <a:custGeom>
              <a:avLst/>
              <a:gdLst>
                <a:gd name="T0" fmla="*/ 0 w 17"/>
                <a:gd name="T1" fmla="*/ 0 h 31"/>
                <a:gd name="T2" fmla="*/ 0 w 17"/>
                <a:gd name="T3" fmla="*/ 0 h 31"/>
                <a:gd name="T4" fmla="*/ 0 w 17"/>
                <a:gd name="T5" fmla="*/ 0 h 31"/>
                <a:gd name="T6" fmla="*/ 0 w 17"/>
                <a:gd name="T7" fmla="*/ 0 h 31"/>
                <a:gd name="T8" fmla="*/ 0 w 17"/>
                <a:gd name="T9" fmla="*/ 0 h 31"/>
                <a:gd name="T10" fmla="*/ 0 w 17"/>
                <a:gd name="T11" fmla="*/ 0 h 31"/>
                <a:gd name="T12" fmla="*/ 0 w 17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31"/>
                <a:gd name="T23" fmla="*/ 17 w 17"/>
                <a:gd name="T24" fmla="*/ 31 h 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31">
                  <a:moveTo>
                    <a:pt x="0" y="0"/>
                  </a:moveTo>
                  <a:lnTo>
                    <a:pt x="11" y="7"/>
                  </a:lnTo>
                  <a:lnTo>
                    <a:pt x="11" y="16"/>
                  </a:lnTo>
                  <a:lnTo>
                    <a:pt x="13" y="31"/>
                  </a:lnTo>
                  <a:lnTo>
                    <a:pt x="17" y="12"/>
                  </a:lnTo>
                  <a:lnTo>
                    <a:pt x="1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4" name="Freeform 268">
              <a:extLst>
                <a:ext uri="{FF2B5EF4-FFF2-40B4-BE49-F238E27FC236}">
                  <a16:creationId xmlns:a16="http://schemas.microsoft.com/office/drawing/2014/main" id="{29CF98B5-E4F8-4288-A8B8-EE7EEBF7FB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" y="2456"/>
              <a:ext cx="4" cy="9"/>
            </a:xfrm>
            <a:custGeom>
              <a:avLst/>
              <a:gdLst>
                <a:gd name="T0" fmla="*/ 0 w 19"/>
                <a:gd name="T1" fmla="*/ 0 h 60"/>
                <a:gd name="T2" fmla="*/ 0 w 19"/>
                <a:gd name="T3" fmla="*/ 0 h 60"/>
                <a:gd name="T4" fmla="*/ 0 w 19"/>
                <a:gd name="T5" fmla="*/ 0 h 60"/>
                <a:gd name="T6" fmla="*/ 0 w 19"/>
                <a:gd name="T7" fmla="*/ 0 h 60"/>
                <a:gd name="T8" fmla="*/ 0 w 1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60"/>
                <a:gd name="T17" fmla="*/ 19 w 1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60">
                  <a:moveTo>
                    <a:pt x="19" y="0"/>
                  </a:moveTo>
                  <a:lnTo>
                    <a:pt x="5" y="34"/>
                  </a:lnTo>
                  <a:lnTo>
                    <a:pt x="0" y="60"/>
                  </a:lnTo>
                  <a:lnTo>
                    <a:pt x="9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5" name="Freeform 269">
              <a:extLst>
                <a:ext uri="{FF2B5EF4-FFF2-40B4-BE49-F238E27FC236}">
                  <a16:creationId xmlns:a16="http://schemas.microsoft.com/office/drawing/2014/main" id="{511E3C3F-5BCF-44ED-97B7-3060B78BE5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8" y="2444"/>
              <a:ext cx="11" cy="10"/>
            </a:xfrm>
            <a:custGeom>
              <a:avLst/>
              <a:gdLst>
                <a:gd name="T0" fmla="*/ 0 w 80"/>
                <a:gd name="T1" fmla="*/ 0 h 51"/>
                <a:gd name="T2" fmla="*/ 0 w 80"/>
                <a:gd name="T3" fmla="*/ 0 h 51"/>
                <a:gd name="T4" fmla="*/ 0 w 80"/>
                <a:gd name="T5" fmla="*/ 0 h 51"/>
                <a:gd name="T6" fmla="*/ 0 w 80"/>
                <a:gd name="T7" fmla="*/ 0 h 51"/>
                <a:gd name="T8" fmla="*/ 0 w 80"/>
                <a:gd name="T9" fmla="*/ 0 h 51"/>
                <a:gd name="T10" fmla="*/ 0 w 80"/>
                <a:gd name="T11" fmla="*/ 0 h 51"/>
                <a:gd name="T12" fmla="*/ 0 w 80"/>
                <a:gd name="T13" fmla="*/ 0 h 51"/>
                <a:gd name="T14" fmla="*/ 0 w 80"/>
                <a:gd name="T15" fmla="*/ 0 h 51"/>
                <a:gd name="T16" fmla="*/ 0 w 80"/>
                <a:gd name="T17" fmla="*/ 0 h 51"/>
                <a:gd name="T18" fmla="*/ 0 w 80"/>
                <a:gd name="T19" fmla="*/ 0 h 51"/>
                <a:gd name="T20" fmla="*/ 0 w 80"/>
                <a:gd name="T21" fmla="*/ 0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51"/>
                <a:gd name="T35" fmla="*/ 80 w 80"/>
                <a:gd name="T36" fmla="*/ 51 h 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51">
                  <a:moveTo>
                    <a:pt x="0" y="0"/>
                  </a:moveTo>
                  <a:lnTo>
                    <a:pt x="17" y="28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9" y="51"/>
                  </a:lnTo>
                  <a:lnTo>
                    <a:pt x="20" y="34"/>
                  </a:lnTo>
                  <a:lnTo>
                    <a:pt x="35" y="34"/>
                  </a:lnTo>
                  <a:lnTo>
                    <a:pt x="52" y="28"/>
                  </a:lnTo>
                  <a:lnTo>
                    <a:pt x="80" y="26"/>
                  </a:lnTo>
                  <a:lnTo>
                    <a:pt x="52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6" name="Freeform 270">
              <a:extLst>
                <a:ext uri="{FF2B5EF4-FFF2-40B4-BE49-F238E27FC236}">
                  <a16:creationId xmlns:a16="http://schemas.microsoft.com/office/drawing/2014/main" id="{DD5E644B-5AD2-4579-951A-5FEBED4850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2" y="2433"/>
              <a:ext cx="21" cy="8"/>
            </a:xfrm>
            <a:custGeom>
              <a:avLst/>
              <a:gdLst>
                <a:gd name="T0" fmla="*/ 0 w 135"/>
                <a:gd name="T1" fmla="*/ 0 h 48"/>
                <a:gd name="T2" fmla="*/ 0 w 135"/>
                <a:gd name="T3" fmla="*/ 0 h 48"/>
                <a:gd name="T4" fmla="*/ 0 w 135"/>
                <a:gd name="T5" fmla="*/ 0 h 48"/>
                <a:gd name="T6" fmla="*/ 0 w 135"/>
                <a:gd name="T7" fmla="*/ 0 h 48"/>
                <a:gd name="T8" fmla="*/ 0 w 135"/>
                <a:gd name="T9" fmla="*/ 0 h 48"/>
                <a:gd name="T10" fmla="*/ 0 w 135"/>
                <a:gd name="T11" fmla="*/ 0 h 48"/>
                <a:gd name="T12" fmla="*/ 0 w 135"/>
                <a:gd name="T13" fmla="*/ 0 h 48"/>
                <a:gd name="T14" fmla="*/ 0 w 135"/>
                <a:gd name="T15" fmla="*/ 0 h 48"/>
                <a:gd name="T16" fmla="*/ 0 w 135"/>
                <a:gd name="T17" fmla="*/ 0 h 48"/>
                <a:gd name="T18" fmla="*/ 0 w 135"/>
                <a:gd name="T19" fmla="*/ 0 h 48"/>
                <a:gd name="T20" fmla="*/ 0 w 135"/>
                <a:gd name="T21" fmla="*/ 0 h 48"/>
                <a:gd name="T22" fmla="*/ 0 w 135"/>
                <a:gd name="T23" fmla="*/ 0 h 48"/>
                <a:gd name="T24" fmla="*/ 0 w 135"/>
                <a:gd name="T25" fmla="*/ 0 h 48"/>
                <a:gd name="T26" fmla="*/ 0 w 135"/>
                <a:gd name="T27" fmla="*/ 0 h 48"/>
                <a:gd name="T28" fmla="*/ 0 w 135"/>
                <a:gd name="T29" fmla="*/ 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"/>
                <a:gd name="T46" fmla="*/ 0 h 48"/>
                <a:gd name="T47" fmla="*/ 135 w 135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" h="48">
                  <a:moveTo>
                    <a:pt x="0" y="25"/>
                  </a:moveTo>
                  <a:lnTo>
                    <a:pt x="6" y="42"/>
                  </a:lnTo>
                  <a:lnTo>
                    <a:pt x="20" y="48"/>
                  </a:lnTo>
                  <a:lnTo>
                    <a:pt x="42" y="34"/>
                  </a:lnTo>
                  <a:lnTo>
                    <a:pt x="69" y="25"/>
                  </a:lnTo>
                  <a:lnTo>
                    <a:pt x="113" y="24"/>
                  </a:lnTo>
                  <a:lnTo>
                    <a:pt x="135" y="27"/>
                  </a:lnTo>
                  <a:lnTo>
                    <a:pt x="101" y="12"/>
                  </a:lnTo>
                  <a:lnTo>
                    <a:pt x="77" y="6"/>
                  </a:lnTo>
                  <a:lnTo>
                    <a:pt x="80" y="0"/>
                  </a:lnTo>
                  <a:lnTo>
                    <a:pt x="57" y="9"/>
                  </a:lnTo>
                  <a:lnTo>
                    <a:pt x="59" y="3"/>
                  </a:lnTo>
                  <a:lnTo>
                    <a:pt x="40" y="12"/>
                  </a:lnTo>
                  <a:lnTo>
                    <a:pt x="23" y="12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7" name="Freeform 271">
              <a:extLst>
                <a:ext uri="{FF2B5EF4-FFF2-40B4-BE49-F238E27FC236}">
                  <a16:creationId xmlns:a16="http://schemas.microsoft.com/office/drawing/2014/main" id="{3920BE1B-9EFA-4886-AAC0-63D4808905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" y="2443"/>
              <a:ext cx="12" cy="28"/>
            </a:xfrm>
            <a:custGeom>
              <a:avLst/>
              <a:gdLst>
                <a:gd name="T0" fmla="*/ 0 w 78"/>
                <a:gd name="T1" fmla="*/ 0 h 159"/>
                <a:gd name="T2" fmla="*/ 0 w 78"/>
                <a:gd name="T3" fmla="*/ 0 h 159"/>
                <a:gd name="T4" fmla="*/ 0 w 78"/>
                <a:gd name="T5" fmla="*/ 0 h 159"/>
                <a:gd name="T6" fmla="*/ 0 w 78"/>
                <a:gd name="T7" fmla="*/ 0 h 159"/>
                <a:gd name="T8" fmla="*/ 0 w 78"/>
                <a:gd name="T9" fmla="*/ 0 h 159"/>
                <a:gd name="T10" fmla="*/ 0 w 78"/>
                <a:gd name="T11" fmla="*/ 0 h 159"/>
                <a:gd name="T12" fmla="*/ 0 w 78"/>
                <a:gd name="T13" fmla="*/ 0 h 159"/>
                <a:gd name="T14" fmla="*/ 0 w 78"/>
                <a:gd name="T15" fmla="*/ 0 h 159"/>
                <a:gd name="T16" fmla="*/ 0 w 78"/>
                <a:gd name="T17" fmla="*/ 0 h 159"/>
                <a:gd name="T18" fmla="*/ 0 w 78"/>
                <a:gd name="T19" fmla="*/ 0 h 159"/>
                <a:gd name="T20" fmla="*/ 0 w 78"/>
                <a:gd name="T21" fmla="*/ 0 h 159"/>
                <a:gd name="T22" fmla="*/ 0 w 78"/>
                <a:gd name="T23" fmla="*/ 0 h 159"/>
                <a:gd name="T24" fmla="*/ 0 w 78"/>
                <a:gd name="T25" fmla="*/ 0 h 159"/>
                <a:gd name="T26" fmla="*/ 0 w 78"/>
                <a:gd name="T27" fmla="*/ 0 h 159"/>
                <a:gd name="T28" fmla="*/ 0 w 78"/>
                <a:gd name="T29" fmla="*/ 0 h 159"/>
                <a:gd name="T30" fmla="*/ 0 w 78"/>
                <a:gd name="T31" fmla="*/ 0 h 159"/>
                <a:gd name="T32" fmla="*/ 0 w 78"/>
                <a:gd name="T33" fmla="*/ 0 h 159"/>
                <a:gd name="T34" fmla="*/ 0 w 78"/>
                <a:gd name="T35" fmla="*/ 0 h 159"/>
                <a:gd name="T36" fmla="*/ 0 w 78"/>
                <a:gd name="T37" fmla="*/ 0 h 159"/>
                <a:gd name="T38" fmla="*/ 0 w 78"/>
                <a:gd name="T39" fmla="*/ 0 h 159"/>
                <a:gd name="T40" fmla="*/ 0 w 78"/>
                <a:gd name="T41" fmla="*/ 0 h 159"/>
                <a:gd name="T42" fmla="*/ 0 w 78"/>
                <a:gd name="T43" fmla="*/ 0 h 159"/>
                <a:gd name="T44" fmla="*/ 0 w 78"/>
                <a:gd name="T45" fmla="*/ 0 h 15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159"/>
                <a:gd name="T71" fmla="*/ 78 w 78"/>
                <a:gd name="T72" fmla="*/ 159 h 15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159">
                  <a:moveTo>
                    <a:pt x="0" y="30"/>
                  </a:moveTo>
                  <a:lnTo>
                    <a:pt x="24" y="10"/>
                  </a:lnTo>
                  <a:lnTo>
                    <a:pt x="52" y="15"/>
                  </a:lnTo>
                  <a:lnTo>
                    <a:pt x="68" y="41"/>
                  </a:lnTo>
                  <a:lnTo>
                    <a:pt x="71" y="77"/>
                  </a:lnTo>
                  <a:lnTo>
                    <a:pt x="68" y="105"/>
                  </a:lnTo>
                  <a:lnTo>
                    <a:pt x="59" y="128"/>
                  </a:lnTo>
                  <a:lnTo>
                    <a:pt x="44" y="93"/>
                  </a:lnTo>
                  <a:lnTo>
                    <a:pt x="31" y="73"/>
                  </a:lnTo>
                  <a:lnTo>
                    <a:pt x="5" y="60"/>
                  </a:lnTo>
                  <a:lnTo>
                    <a:pt x="25" y="89"/>
                  </a:lnTo>
                  <a:lnTo>
                    <a:pt x="47" y="111"/>
                  </a:lnTo>
                  <a:lnTo>
                    <a:pt x="49" y="134"/>
                  </a:lnTo>
                  <a:lnTo>
                    <a:pt x="40" y="156"/>
                  </a:lnTo>
                  <a:lnTo>
                    <a:pt x="28" y="159"/>
                  </a:lnTo>
                  <a:lnTo>
                    <a:pt x="61" y="151"/>
                  </a:lnTo>
                  <a:lnTo>
                    <a:pt x="77" y="117"/>
                  </a:lnTo>
                  <a:lnTo>
                    <a:pt x="78" y="73"/>
                  </a:lnTo>
                  <a:lnTo>
                    <a:pt x="77" y="33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10" y="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8" name="Freeform 272">
              <a:extLst>
                <a:ext uri="{FF2B5EF4-FFF2-40B4-BE49-F238E27FC236}">
                  <a16:creationId xmlns:a16="http://schemas.microsoft.com/office/drawing/2014/main" id="{36829A1A-4818-46B1-A854-DE1076B7E9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1" y="2439"/>
              <a:ext cx="19" cy="38"/>
            </a:xfrm>
            <a:custGeom>
              <a:avLst/>
              <a:gdLst>
                <a:gd name="T0" fmla="*/ 0 w 129"/>
                <a:gd name="T1" fmla="*/ 0 h 215"/>
                <a:gd name="T2" fmla="*/ 0 w 129"/>
                <a:gd name="T3" fmla="*/ 0 h 215"/>
                <a:gd name="T4" fmla="*/ 0 w 129"/>
                <a:gd name="T5" fmla="*/ 0 h 215"/>
                <a:gd name="T6" fmla="*/ 0 w 129"/>
                <a:gd name="T7" fmla="*/ 0 h 215"/>
                <a:gd name="T8" fmla="*/ 0 w 129"/>
                <a:gd name="T9" fmla="*/ 0 h 215"/>
                <a:gd name="T10" fmla="*/ 0 w 129"/>
                <a:gd name="T11" fmla="*/ 0 h 215"/>
                <a:gd name="T12" fmla="*/ 0 w 129"/>
                <a:gd name="T13" fmla="*/ 0 h 215"/>
                <a:gd name="T14" fmla="*/ 0 w 129"/>
                <a:gd name="T15" fmla="*/ 0 h 215"/>
                <a:gd name="T16" fmla="*/ 0 w 129"/>
                <a:gd name="T17" fmla="*/ 0 h 215"/>
                <a:gd name="T18" fmla="*/ 0 w 129"/>
                <a:gd name="T19" fmla="*/ 0 h 215"/>
                <a:gd name="T20" fmla="*/ 0 w 129"/>
                <a:gd name="T21" fmla="*/ 0 h 215"/>
                <a:gd name="T22" fmla="*/ 0 w 129"/>
                <a:gd name="T23" fmla="*/ 0 h 215"/>
                <a:gd name="T24" fmla="*/ 0 w 129"/>
                <a:gd name="T25" fmla="*/ 0 h 215"/>
                <a:gd name="T26" fmla="*/ 0 w 129"/>
                <a:gd name="T27" fmla="*/ 0 h 215"/>
                <a:gd name="T28" fmla="*/ 0 w 129"/>
                <a:gd name="T29" fmla="*/ 0 h 215"/>
                <a:gd name="T30" fmla="*/ 0 w 129"/>
                <a:gd name="T31" fmla="*/ 0 h 215"/>
                <a:gd name="T32" fmla="*/ 0 w 129"/>
                <a:gd name="T33" fmla="*/ 0 h 215"/>
                <a:gd name="T34" fmla="*/ 0 w 129"/>
                <a:gd name="T35" fmla="*/ 0 h 215"/>
                <a:gd name="T36" fmla="*/ 0 w 129"/>
                <a:gd name="T37" fmla="*/ 0 h 215"/>
                <a:gd name="T38" fmla="*/ 0 w 129"/>
                <a:gd name="T39" fmla="*/ 0 h 215"/>
                <a:gd name="T40" fmla="*/ 0 w 129"/>
                <a:gd name="T41" fmla="*/ 0 h 215"/>
                <a:gd name="T42" fmla="*/ 0 w 129"/>
                <a:gd name="T43" fmla="*/ 0 h 215"/>
                <a:gd name="T44" fmla="*/ 0 w 129"/>
                <a:gd name="T45" fmla="*/ 0 h 215"/>
                <a:gd name="T46" fmla="*/ 0 w 129"/>
                <a:gd name="T47" fmla="*/ 0 h 215"/>
                <a:gd name="T48" fmla="*/ 0 w 129"/>
                <a:gd name="T49" fmla="*/ 0 h 215"/>
                <a:gd name="T50" fmla="*/ 0 w 129"/>
                <a:gd name="T51" fmla="*/ 0 h 215"/>
                <a:gd name="T52" fmla="*/ 0 w 129"/>
                <a:gd name="T53" fmla="*/ 0 h 21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9"/>
                <a:gd name="T82" fmla="*/ 0 h 215"/>
                <a:gd name="T83" fmla="*/ 129 w 129"/>
                <a:gd name="T84" fmla="*/ 215 h 215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9" h="215">
                  <a:moveTo>
                    <a:pt x="0" y="53"/>
                  </a:moveTo>
                  <a:lnTo>
                    <a:pt x="20" y="19"/>
                  </a:lnTo>
                  <a:lnTo>
                    <a:pt x="54" y="9"/>
                  </a:lnTo>
                  <a:lnTo>
                    <a:pt x="95" y="16"/>
                  </a:lnTo>
                  <a:lnTo>
                    <a:pt x="109" y="35"/>
                  </a:lnTo>
                  <a:lnTo>
                    <a:pt x="120" y="67"/>
                  </a:lnTo>
                  <a:lnTo>
                    <a:pt x="120" y="93"/>
                  </a:lnTo>
                  <a:lnTo>
                    <a:pt x="114" y="111"/>
                  </a:lnTo>
                  <a:lnTo>
                    <a:pt x="114" y="137"/>
                  </a:lnTo>
                  <a:lnTo>
                    <a:pt x="107" y="168"/>
                  </a:lnTo>
                  <a:lnTo>
                    <a:pt x="80" y="198"/>
                  </a:lnTo>
                  <a:lnTo>
                    <a:pt x="63" y="198"/>
                  </a:lnTo>
                  <a:lnTo>
                    <a:pt x="40" y="198"/>
                  </a:lnTo>
                  <a:lnTo>
                    <a:pt x="40" y="203"/>
                  </a:lnTo>
                  <a:lnTo>
                    <a:pt x="57" y="215"/>
                  </a:lnTo>
                  <a:lnTo>
                    <a:pt x="76" y="211"/>
                  </a:lnTo>
                  <a:lnTo>
                    <a:pt x="101" y="201"/>
                  </a:lnTo>
                  <a:lnTo>
                    <a:pt x="121" y="171"/>
                  </a:lnTo>
                  <a:lnTo>
                    <a:pt x="123" y="121"/>
                  </a:lnTo>
                  <a:lnTo>
                    <a:pt x="129" y="87"/>
                  </a:lnTo>
                  <a:lnTo>
                    <a:pt x="129" y="58"/>
                  </a:lnTo>
                  <a:lnTo>
                    <a:pt x="117" y="32"/>
                  </a:lnTo>
                  <a:lnTo>
                    <a:pt x="103" y="9"/>
                  </a:lnTo>
                  <a:lnTo>
                    <a:pt x="69" y="0"/>
                  </a:lnTo>
                  <a:lnTo>
                    <a:pt x="20" y="6"/>
                  </a:lnTo>
                  <a:lnTo>
                    <a:pt x="3" y="19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9" name="Freeform 273">
              <a:extLst>
                <a:ext uri="{FF2B5EF4-FFF2-40B4-BE49-F238E27FC236}">
                  <a16:creationId xmlns:a16="http://schemas.microsoft.com/office/drawing/2014/main" id="{55850F75-6ED9-47EC-AFA2-78B2F728B4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3" y="2481"/>
              <a:ext cx="17" cy="29"/>
            </a:xfrm>
            <a:custGeom>
              <a:avLst/>
              <a:gdLst>
                <a:gd name="T0" fmla="*/ 0 w 118"/>
                <a:gd name="T1" fmla="*/ 0 h 179"/>
                <a:gd name="T2" fmla="*/ 0 w 118"/>
                <a:gd name="T3" fmla="*/ 0 h 179"/>
                <a:gd name="T4" fmla="*/ 0 w 118"/>
                <a:gd name="T5" fmla="*/ 0 h 179"/>
                <a:gd name="T6" fmla="*/ 0 w 118"/>
                <a:gd name="T7" fmla="*/ 0 h 179"/>
                <a:gd name="T8" fmla="*/ 0 w 118"/>
                <a:gd name="T9" fmla="*/ 0 h 179"/>
                <a:gd name="T10" fmla="*/ 0 w 118"/>
                <a:gd name="T11" fmla="*/ 0 h 179"/>
                <a:gd name="T12" fmla="*/ 0 w 118"/>
                <a:gd name="T13" fmla="*/ 0 h 179"/>
                <a:gd name="T14" fmla="*/ 0 w 118"/>
                <a:gd name="T15" fmla="*/ 0 h 179"/>
                <a:gd name="T16" fmla="*/ 0 w 118"/>
                <a:gd name="T17" fmla="*/ 0 h 179"/>
                <a:gd name="T18" fmla="*/ 0 w 118"/>
                <a:gd name="T19" fmla="*/ 0 h 1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"/>
                <a:gd name="T31" fmla="*/ 0 h 179"/>
                <a:gd name="T32" fmla="*/ 118 w 118"/>
                <a:gd name="T33" fmla="*/ 179 h 1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" h="179">
                  <a:moveTo>
                    <a:pt x="118" y="0"/>
                  </a:moveTo>
                  <a:lnTo>
                    <a:pt x="102" y="39"/>
                  </a:lnTo>
                  <a:lnTo>
                    <a:pt x="77" y="80"/>
                  </a:lnTo>
                  <a:lnTo>
                    <a:pt x="52" y="116"/>
                  </a:lnTo>
                  <a:lnTo>
                    <a:pt x="17" y="164"/>
                  </a:lnTo>
                  <a:lnTo>
                    <a:pt x="0" y="179"/>
                  </a:lnTo>
                  <a:lnTo>
                    <a:pt x="39" y="159"/>
                  </a:lnTo>
                  <a:lnTo>
                    <a:pt x="70" y="115"/>
                  </a:lnTo>
                  <a:lnTo>
                    <a:pt x="99" y="6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0" name="Freeform 274">
              <a:extLst>
                <a:ext uri="{FF2B5EF4-FFF2-40B4-BE49-F238E27FC236}">
                  <a16:creationId xmlns:a16="http://schemas.microsoft.com/office/drawing/2014/main" id="{34E807A4-812D-4D9B-9A1C-B032A00548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" y="2373"/>
              <a:ext cx="99" cy="117"/>
            </a:xfrm>
            <a:custGeom>
              <a:avLst/>
              <a:gdLst>
                <a:gd name="T0" fmla="*/ 0 w 671"/>
                <a:gd name="T1" fmla="*/ 0 h 670"/>
                <a:gd name="T2" fmla="*/ 0 w 671"/>
                <a:gd name="T3" fmla="*/ 0 h 670"/>
                <a:gd name="T4" fmla="*/ 0 w 671"/>
                <a:gd name="T5" fmla="*/ 0 h 670"/>
                <a:gd name="T6" fmla="*/ 0 w 671"/>
                <a:gd name="T7" fmla="*/ 0 h 670"/>
                <a:gd name="T8" fmla="*/ 0 w 671"/>
                <a:gd name="T9" fmla="*/ 0 h 670"/>
                <a:gd name="T10" fmla="*/ 0 w 671"/>
                <a:gd name="T11" fmla="*/ 0 h 670"/>
                <a:gd name="T12" fmla="*/ 0 w 671"/>
                <a:gd name="T13" fmla="*/ 0 h 670"/>
                <a:gd name="T14" fmla="*/ 0 w 671"/>
                <a:gd name="T15" fmla="*/ 0 h 670"/>
                <a:gd name="T16" fmla="*/ 0 w 671"/>
                <a:gd name="T17" fmla="*/ 0 h 670"/>
                <a:gd name="T18" fmla="*/ 0 w 671"/>
                <a:gd name="T19" fmla="*/ 0 h 670"/>
                <a:gd name="T20" fmla="*/ 0 w 671"/>
                <a:gd name="T21" fmla="*/ 0 h 670"/>
                <a:gd name="T22" fmla="*/ 0 w 671"/>
                <a:gd name="T23" fmla="*/ 0 h 670"/>
                <a:gd name="T24" fmla="*/ 0 w 671"/>
                <a:gd name="T25" fmla="*/ 0 h 670"/>
                <a:gd name="T26" fmla="*/ 0 w 671"/>
                <a:gd name="T27" fmla="*/ 0 h 670"/>
                <a:gd name="T28" fmla="*/ 0 w 671"/>
                <a:gd name="T29" fmla="*/ 0 h 670"/>
                <a:gd name="T30" fmla="*/ 0 w 671"/>
                <a:gd name="T31" fmla="*/ 0 h 670"/>
                <a:gd name="T32" fmla="*/ 0 w 671"/>
                <a:gd name="T33" fmla="*/ 0 h 670"/>
                <a:gd name="T34" fmla="*/ 0 w 671"/>
                <a:gd name="T35" fmla="*/ 0 h 670"/>
                <a:gd name="T36" fmla="*/ 0 w 671"/>
                <a:gd name="T37" fmla="*/ 0 h 670"/>
                <a:gd name="T38" fmla="*/ 0 w 671"/>
                <a:gd name="T39" fmla="*/ 0 h 670"/>
                <a:gd name="T40" fmla="*/ 0 w 671"/>
                <a:gd name="T41" fmla="*/ 0 h 670"/>
                <a:gd name="T42" fmla="*/ 0 w 671"/>
                <a:gd name="T43" fmla="*/ 0 h 670"/>
                <a:gd name="T44" fmla="*/ 0 w 671"/>
                <a:gd name="T45" fmla="*/ 0 h 670"/>
                <a:gd name="T46" fmla="*/ 0 w 671"/>
                <a:gd name="T47" fmla="*/ 0 h 670"/>
                <a:gd name="T48" fmla="*/ 0 w 671"/>
                <a:gd name="T49" fmla="*/ 0 h 670"/>
                <a:gd name="T50" fmla="*/ 0 w 671"/>
                <a:gd name="T51" fmla="*/ 0 h 670"/>
                <a:gd name="T52" fmla="*/ 0 w 671"/>
                <a:gd name="T53" fmla="*/ 0 h 670"/>
                <a:gd name="T54" fmla="*/ 0 w 671"/>
                <a:gd name="T55" fmla="*/ 0 h 670"/>
                <a:gd name="T56" fmla="*/ 0 w 671"/>
                <a:gd name="T57" fmla="*/ 0 h 670"/>
                <a:gd name="T58" fmla="*/ 0 w 671"/>
                <a:gd name="T59" fmla="*/ 0 h 670"/>
                <a:gd name="T60" fmla="*/ 0 w 671"/>
                <a:gd name="T61" fmla="*/ 0 h 670"/>
                <a:gd name="T62" fmla="*/ 0 w 671"/>
                <a:gd name="T63" fmla="*/ 0 h 670"/>
                <a:gd name="T64" fmla="*/ 0 w 671"/>
                <a:gd name="T65" fmla="*/ 0 h 670"/>
                <a:gd name="T66" fmla="*/ 0 w 671"/>
                <a:gd name="T67" fmla="*/ 0 h 670"/>
                <a:gd name="T68" fmla="*/ 0 w 671"/>
                <a:gd name="T69" fmla="*/ 0 h 670"/>
                <a:gd name="T70" fmla="*/ 0 w 671"/>
                <a:gd name="T71" fmla="*/ 0 h 670"/>
                <a:gd name="T72" fmla="*/ 0 w 671"/>
                <a:gd name="T73" fmla="*/ 0 h 670"/>
                <a:gd name="T74" fmla="*/ 0 w 671"/>
                <a:gd name="T75" fmla="*/ 0 h 67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71"/>
                <a:gd name="T115" fmla="*/ 0 h 670"/>
                <a:gd name="T116" fmla="*/ 671 w 671"/>
                <a:gd name="T117" fmla="*/ 670 h 67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71" h="670">
                  <a:moveTo>
                    <a:pt x="54" y="193"/>
                  </a:moveTo>
                  <a:lnTo>
                    <a:pt x="155" y="177"/>
                  </a:lnTo>
                  <a:lnTo>
                    <a:pt x="223" y="187"/>
                  </a:lnTo>
                  <a:lnTo>
                    <a:pt x="264" y="234"/>
                  </a:lnTo>
                  <a:lnTo>
                    <a:pt x="238" y="290"/>
                  </a:lnTo>
                  <a:lnTo>
                    <a:pt x="206" y="311"/>
                  </a:lnTo>
                  <a:lnTo>
                    <a:pt x="197" y="366"/>
                  </a:lnTo>
                  <a:lnTo>
                    <a:pt x="217" y="401"/>
                  </a:lnTo>
                  <a:lnTo>
                    <a:pt x="200" y="453"/>
                  </a:lnTo>
                  <a:lnTo>
                    <a:pt x="242" y="453"/>
                  </a:lnTo>
                  <a:lnTo>
                    <a:pt x="254" y="394"/>
                  </a:lnTo>
                  <a:lnTo>
                    <a:pt x="280" y="366"/>
                  </a:lnTo>
                  <a:lnTo>
                    <a:pt x="329" y="366"/>
                  </a:lnTo>
                  <a:lnTo>
                    <a:pt x="378" y="378"/>
                  </a:lnTo>
                  <a:lnTo>
                    <a:pt x="393" y="419"/>
                  </a:lnTo>
                  <a:lnTo>
                    <a:pt x="399" y="475"/>
                  </a:lnTo>
                  <a:lnTo>
                    <a:pt x="393" y="516"/>
                  </a:lnTo>
                  <a:lnTo>
                    <a:pt x="393" y="547"/>
                  </a:lnTo>
                  <a:lnTo>
                    <a:pt x="396" y="581"/>
                  </a:lnTo>
                  <a:lnTo>
                    <a:pt x="428" y="613"/>
                  </a:lnTo>
                  <a:lnTo>
                    <a:pt x="451" y="632"/>
                  </a:lnTo>
                  <a:lnTo>
                    <a:pt x="510" y="670"/>
                  </a:lnTo>
                  <a:lnTo>
                    <a:pt x="620" y="558"/>
                  </a:lnTo>
                  <a:lnTo>
                    <a:pt x="652" y="466"/>
                  </a:lnTo>
                  <a:lnTo>
                    <a:pt x="665" y="318"/>
                  </a:lnTo>
                  <a:lnTo>
                    <a:pt x="671" y="215"/>
                  </a:lnTo>
                  <a:lnTo>
                    <a:pt x="658" y="114"/>
                  </a:lnTo>
                  <a:lnTo>
                    <a:pt x="629" y="59"/>
                  </a:lnTo>
                  <a:lnTo>
                    <a:pt x="562" y="21"/>
                  </a:lnTo>
                  <a:lnTo>
                    <a:pt x="502" y="8"/>
                  </a:lnTo>
                  <a:lnTo>
                    <a:pt x="384" y="0"/>
                  </a:lnTo>
                  <a:lnTo>
                    <a:pt x="270" y="5"/>
                  </a:lnTo>
                  <a:lnTo>
                    <a:pt x="129" y="30"/>
                  </a:lnTo>
                  <a:lnTo>
                    <a:pt x="64" y="62"/>
                  </a:lnTo>
                  <a:lnTo>
                    <a:pt x="32" y="94"/>
                  </a:lnTo>
                  <a:lnTo>
                    <a:pt x="0" y="140"/>
                  </a:lnTo>
                  <a:lnTo>
                    <a:pt x="6" y="166"/>
                  </a:lnTo>
                  <a:lnTo>
                    <a:pt x="54" y="1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1" name="Freeform 275">
              <a:extLst>
                <a:ext uri="{FF2B5EF4-FFF2-40B4-BE49-F238E27FC236}">
                  <a16:creationId xmlns:a16="http://schemas.microsoft.com/office/drawing/2014/main" id="{270D589B-FB36-4215-B798-14F3E9B274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2" y="2375"/>
              <a:ext cx="95" cy="112"/>
            </a:xfrm>
            <a:custGeom>
              <a:avLst/>
              <a:gdLst>
                <a:gd name="T0" fmla="*/ 0 w 636"/>
                <a:gd name="T1" fmla="*/ 0 h 643"/>
                <a:gd name="T2" fmla="*/ 0 w 636"/>
                <a:gd name="T3" fmla="*/ 0 h 643"/>
                <a:gd name="T4" fmla="*/ 0 w 636"/>
                <a:gd name="T5" fmla="*/ 0 h 643"/>
                <a:gd name="T6" fmla="*/ 0 w 636"/>
                <a:gd name="T7" fmla="*/ 0 h 643"/>
                <a:gd name="T8" fmla="*/ 0 w 636"/>
                <a:gd name="T9" fmla="*/ 0 h 643"/>
                <a:gd name="T10" fmla="*/ 0 w 636"/>
                <a:gd name="T11" fmla="*/ 0 h 643"/>
                <a:gd name="T12" fmla="*/ 0 w 636"/>
                <a:gd name="T13" fmla="*/ 0 h 643"/>
                <a:gd name="T14" fmla="*/ 0 w 636"/>
                <a:gd name="T15" fmla="*/ 0 h 643"/>
                <a:gd name="T16" fmla="*/ 0 w 636"/>
                <a:gd name="T17" fmla="*/ 0 h 643"/>
                <a:gd name="T18" fmla="*/ 0 w 636"/>
                <a:gd name="T19" fmla="*/ 0 h 643"/>
                <a:gd name="T20" fmla="*/ 0 w 636"/>
                <a:gd name="T21" fmla="*/ 0 h 643"/>
                <a:gd name="T22" fmla="*/ 0 w 636"/>
                <a:gd name="T23" fmla="*/ 0 h 643"/>
                <a:gd name="T24" fmla="*/ 0 w 636"/>
                <a:gd name="T25" fmla="*/ 0 h 643"/>
                <a:gd name="T26" fmla="*/ 0 w 636"/>
                <a:gd name="T27" fmla="*/ 0 h 643"/>
                <a:gd name="T28" fmla="*/ 0 w 636"/>
                <a:gd name="T29" fmla="*/ 0 h 643"/>
                <a:gd name="T30" fmla="*/ 0 w 636"/>
                <a:gd name="T31" fmla="*/ 0 h 643"/>
                <a:gd name="T32" fmla="*/ 0 w 636"/>
                <a:gd name="T33" fmla="*/ 0 h 643"/>
                <a:gd name="T34" fmla="*/ 0 w 636"/>
                <a:gd name="T35" fmla="*/ 0 h 643"/>
                <a:gd name="T36" fmla="*/ 0 w 636"/>
                <a:gd name="T37" fmla="*/ 0 h 643"/>
                <a:gd name="T38" fmla="*/ 0 w 636"/>
                <a:gd name="T39" fmla="*/ 0 h 643"/>
                <a:gd name="T40" fmla="*/ 0 w 636"/>
                <a:gd name="T41" fmla="*/ 0 h 643"/>
                <a:gd name="T42" fmla="*/ 0 w 636"/>
                <a:gd name="T43" fmla="*/ 0 h 643"/>
                <a:gd name="T44" fmla="*/ 0 w 636"/>
                <a:gd name="T45" fmla="*/ 0 h 643"/>
                <a:gd name="T46" fmla="*/ 0 w 636"/>
                <a:gd name="T47" fmla="*/ 0 h 643"/>
                <a:gd name="T48" fmla="*/ 0 w 636"/>
                <a:gd name="T49" fmla="*/ 0 h 643"/>
                <a:gd name="T50" fmla="*/ 0 w 636"/>
                <a:gd name="T51" fmla="*/ 0 h 643"/>
                <a:gd name="T52" fmla="*/ 0 w 636"/>
                <a:gd name="T53" fmla="*/ 0 h 643"/>
                <a:gd name="T54" fmla="*/ 0 w 636"/>
                <a:gd name="T55" fmla="*/ 0 h 643"/>
                <a:gd name="T56" fmla="*/ 0 w 636"/>
                <a:gd name="T57" fmla="*/ 0 h 643"/>
                <a:gd name="T58" fmla="*/ 0 w 636"/>
                <a:gd name="T59" fmla="*/ 0 h 643"/>
                <a:gd name="T60" fmla="*/ 0 w 636"/>
                <a:gd name="T61" fmla="*/ 0 h 643"/>
                <a:gd name="T62" fmla="*/ 0 w 636"/>
                <a:gd name="T63" fmla="*/ 0 h 643"/>
                <a:gd name="T64" fmla="*/ 0 w 636"/>
                <a:gd name="T65" fmla="*/ 0 h 643"/>
                <a:gd name="T66" fmla="*/ 0 w 636"/>
                <a:gd name="T67" fmla="*/ 0 h 643"/>
                <a:gd name="T68" fmla="*/ 0 w 636"/>
                <a:gd name="T69" fmla="*/ 0 h 643"/>
                <a:gd name="T70" fmla="*/ 0 w 636"/>
                <a:gd name="T71" fmla="*/ 0 h 643"/>
                <a:gd name="T72" fmla="*/ 0 w 636"/>
                <a:gd name="T73" fmla="*/ 0 h 643"/>
                <a:gd name="T74" fmla="*/ 0 w 636"/>
                <a:gd name="T75" fmla="*/ 0 h 643"/>
                <a:gd name="T76" fmla="*/ 0 w 636"/>
                <a:gd name="T77" fmla="*/ 0 h 643"/>
                <a:gd name="T78" fmla="*/ 0 w 636"/>
                <a:gd name="T79" fmla="*/ 0 h 643"/>
                <a:gd name="T80" fmla="*/ 0 w 636"/>
                <a:gd name="T81" fmla="*/ 0 h 643"/>
                <a:gd name="T82" fmla="*/ 0 w 636"/>
                <a:gd name="T83" fmla="*/ 0 h 643"/>
                <a:gd name="T84" fmla="*/ 0 w 636"/>
                <a:gd name="T85" fmla="*/ 0 h 643"/>
                <a:gd name="T86" fmla="*/ 0 w 636"/>
                <a:gd name="T87" fmla="*/ 0 h 64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36"/>
                <a:gd name="T133" fmla="*/ 0 h 643"/>
                <a:gd name="T134" fmla="*/ 636 w 636"/>
                <a:gd name="T135" fmla="*/ 643 h 64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36" h="643">
                  <a:moveTo>
                    <a:pt x="104" y="41"/>
                  </a:moveTo>
                  <a:lnTo>
                    <a:pt x="51" y="63"/>
                  </a:lnTo>
                  <a:lnTo>
                    <a:pt x="25" y="98"/>
                  </a:lnTo>
                  <a:lnTo>
                    <a:pt x="10" y="121"/>
                  </a:lnTo>
                  <a:lnTo>
                    <a:pt x="0" y="138"/>
                  </a:lnTo>
                  <a:lnTo>
                    <a:pt x="13" y="152"/>
                  </a:lnTo>
                  <a:lnTo>
                    <a:pt x="41" y="169"/>
                  </a:lnTo>
                  <a:lnTo>
                    <a:pt x="110" y="158"/>
                  </a:lnTo>
                  <a:lnTo>
                    <a:pt x="160" y="158"/>
                  </a:lnTo>
                  <a:lnTo>
                    <a:pt x="194" y="141"/>
                  </a:lnTo>
                  <a:lnTo>
                    <a:pt x="245" y="129"/>
                  </a:lnTo>
                  <a:lnTo>
                    <a:pt x="290" y="126"/>
                  </a:lnTo>
                  <a:lnTo>
                    <a:pt x="342" y="129"/>
                  </a:lnTo>
                  <a:lnTo>
                    <a:pt x="267" y="138"/>
                  </a:lnTo>
                  <a:lnTo>
                    <a:pt x="229" y="148"/>
                  </a:lnTo>
                  <a:lnTo>
                    <a:pt x="201" y="158"/>
                  </a:lnTo>
                  <a:lnTo>
                    <a:pt x="194" y="161"/>
                  </a:lnTo>
                  <a:lnTo>
                    <a:pt x="213" y="169"/>
                  </a:lnTo>
                  <a:lnTo>
                    <a:pt x="229" y="185"/>
                  </a:lnTo>
                  <a:lnTo>
                    <a:pt x="255" y="169"/>
                  </a:lnTo>
                  <a:lnTo>
                    <a:pt x="277" y="163"/>
                  </a:lnTo>
                  <a:lnTo>
                    <a:pt x="325" y="155"/>
                  </a:lnTo>
                  <a:lnTo>
                    <a:pt x="339" y="155"/>
                  </a:lnTo>
                  <a:lnTo>
                    <a:pt x="293" y="172"/>
                  </a:lnTo>
                  <a:lnTo>
                    <a:pt x="258" y="188"/>
                  </a:lnTo>
                  <a:lnTo>
                    <a:pt x="239" y="201"/>
                  </a:lnTo>
                  <a:lnTo>
                    <a:pt x="255" y="217"/>
                  </a:lnTo>
                  <a:lnTo>
                    <a:pt x="293" y="204"/>
                  </a:lnTo>
                  <a:lnTo>
                    <a:pt x="325" y="198"/>
                  </a:lnTo>
                  <a:lnTo>
                    <a:pt x="267" y="226"/>
                  </a:lnTo>
                  <a:lnTo>
                    <a:pt x="248" y="239"/>
                  </a:lnTo>
                  <a:lnTo>
                    <a:pt x="242" y="266"/>
                  </a:lnTo>
                  <a:lnTo>
                    <a:pt x="232" y="280"/>
                  </a:lnTo>
                  <a:lnTo>
                    <a:pt x="267" y="263"/>
                  </a:lnTo>
                  <a:lnTo>
                    <a:pt x="298" y="257"/>
                  </a:lnTo>
                  <a:lnTo>
                    <a:pt x="348" y="255"/>
                  </a:lnTo>
                  <a:lnTo>
                    <a:pt x="272" y="276"/>
                  </a:lnTo>
                  <a:lnTo>
                    <a:pt x="226" y="294"/>
                  </a:lnTo>
                  <a:lnTo>
                    <a:pt x="194" y="310"/>
                  </a:lnTo>
                  <a:lnTo>
                    <a:pt x="191" y="335"/>
                  </a:lnTo>
                  <a:lnTo>
                    <a:pt x="229" y="317"/>
                  </a:lnTo>
                  <a:lnTo>
                    <a:pt x="280" y="300"/>
                  </a:lnTo>
                  <a:lnTo>
                    <a:pt x="304" y="300"/>
                  </a:lnTo>
                  <a:lnTo>
                    <a:pt x="248" y="320"/>
                  </a:lnTo>
                  <a:lnTo>
                    <a:pt x="204" y="338"/>
                  </a:lnTo>
                  <a:lnTo>
                    <a:pt x="187" y="355"/>
                  </a:lnTo>
                  <a:lnTo>
                    <a:pt x="194" y="370"/>
                  </a:lnTo>
                  <a:lnTo>
                    <a:pt x="229" y="358"/>
                  </a:lnTo>
                  <a:lnTo>
                    <a:pt x="261" y="344"/>
                  </a:lnTo>
                  <a:lnTo>
                    <a:pt x="327" y="341"/>
                  </a:lnTo>
                  <a:lnTo>
                    <a:pt x="354" y="344"/>
                  </a:lnTo>
                  <a:lnTo>
                    <a:pt x="415" y="348"/>
                  </a:lnTo>
                  <a:lnTo>
                    <a:pt x="488" y="338"/>
                  </a:lnTo>
                  <a:lnTo>
                    <a:pt x="444" y="355"/>
                  </a:lnTo>
                  <a:lnTo>
                    <a:pt x="368" y="367"/>
                  </a:lnTo>
                  <a:lnTo>
                    <a:pt x="384" y="393"/>
                  </a:lnTo>
                  <a:lnTo>
                    <a:pt x="438" y="379"/>
                  </a:lnTo>
                  <a:lnTo>
                    <a:pt x="491" y="361"/>
                  </a:lnTo>
                  <a:lnTo>
                    <a:pt x="525" y="344"/>
                  </a:lnTo>
                  <a:lnTo>
                    <a:pt x="460" y="393"/>
                  </a:lnTo>
                  <a:lnTo>
                    <a:pt x="419" y="405"/>
                  </a:lnTo>
                  <a:lnTo>
                    <a:pt x="384" y="417"/>
                  </a:lnTo>
                  <a:lnTo>
                    <a:pt x="387" y="442"/>
                  </a:lnTo>
                  <a:lnTo>
                    <a:pt x="438" y="434"/>
                  </a:lnTo>
                  <a:lnTo>
                    <a:pt x="478" y="423"/>
                  </a:lnTo>
                  <a:lnTo>
                    <a:pt x="454" y="440"/>
                  </a:lnTo>
                  <a:lnTo>
                    <a:pt x="409" y="452"/>
                  </a:lnTo>
                  <a:lnTo>
                    <a:pt x="387" y="455"/>
                  </a:lnTo>
                  <a:lnTo>
                    <a:pt x="387" y="511"/>
                  </a:lnTo>
                  <a:lnTo>
                    <a:pt x="435" y="492"/>
                  </a:lnTo>
                  <a:lnTo>
                    <a:pt x="473" y="477"/>
                  </a:lnTo>
                  <a:lnTo>
                    <a:pt x="432" y="508"/>
                  </a:lnTo>
                  <a:lnTo>
                    <a:pt x="380" y="530"/>
                  </a:lnTo>
                  <a:lnTo>
                    <a:pt x="384" y="556"/>
                  </a:lnTo>
                  <a:lnTo>
                    <a:pt x="412" y="586"/>
                  </a:lnTo>
                  <a:lnTo>
                    <a:pt x="438" y="553"/>
                  </a:lnTo>
                  <a:lnTo>
                    <a:pt x="473" y="511"/>
                  </a:lnTo>
                  <a:lnTo>
                    <a:pt x="496" y="471"/>
                  </a:lnTo>
                  <a:lnTo>
                    <a:pt x="473" y="533"/>
                  </a:lnTo>
                  <a:lnTo>
                    <a:pt x="454" y="556"/>
                  </a:lnTo>
                  <a:lnTo>
                    <a:pt x="419" y="599"/>
                  </a:lnTo>
                  <a:lnTo>
                    <a:pt x="444" y="628"/>
                  </a:lnTo>
                  <a:lnTo>
                    <a:pt x="485" y="594"/>
                  </a:lnTo>
                  <a:lnTo>
                    <a:pt x="514" y="553"/>
                  </a:lnTo>
                  <a:lnTo>
                    <a:pt x="540" y="508"/>
                  </a:lnTo>
                  <a:lnTo>
                    <a:pt x="517" y="573"/>
                  </a:lnTo>
                  <a:lnTo>
                    <a:pt x="491" y="602"/>
                  </a:lnTo>
                  <a:lnTo>
                    <a:pt x="465" y="631"/>
                  </a:lnTo>
                  <a:lnTo>
                    <a:pt x="488" y="643"/>
                  </a:lnTo>
                  <a:lnTo>
                    <a:pt x="540" y="599"/>
                  </a:lnTo>
                  <a:lnTo>
                    <a:pt x="589" y="530"/>
                  </a:lnTo>
                  <a:lnTo>
                    <a:pt x="607" y="477"/>
                  </a:lnTo>
                  <a:lnTo>
                    <a:pt x="620" y="386"/>
                  </a:lnTo>
                  <a:lnTo>
                    <a:pt x="627" y="317"/>
                  </a:lnTo>
                  <a:lnTo>
                    <a:pt x="636" y="239"/>
                  </a:lnTo>
                  <a:lnTo>
                    <a:pt x="582" y="255"/>
                  </a:lnTo>
                  <a:lnTo>
                    <a:pt x="522" y="276"/>
                  </a:lnTo>
                  <a:lnTo>
                    <a:pt x="432" y="297"/>
                  </a:lnTo>
                  <a:lnTo>
                    <a:pt x="514" y="266"/>
                  </a:lnTo>
                  <a:lnTo>
                    <a:pt x="543" y="249"/>
                  </a:lnTo>
                  <a:lnTo>
                    <a:pt x="601" y="229"/>
                  </a:lnTo>
                  <a:lnTo>
                    <a:pt x="630" y="223"/>
                  </a:lnTo>
                  <a:lnTo>
                    <a:pt x="630" y="182"/>
                  </a:lnTo>
                  <a:lnTo>
                    <a:pt x="623" y="129"/>
                  </a:lnTo>
                  <a:lnTo>
                    <a:pt x="551" y="141"/>
                  </a:lnTo>
                  <a:lnTo>
                    <a:pt x="505" y="155"/>
                  </a:lnTo>
                  <a:lnTo>
                    <a:pt x="447" y="182"/>
                  </a:lnTo>
                  <a:lnTo>
                    <a:pt x="499" y="141"/>
                  </a:lnTo>
                  <a:lnTo>
                    <a:pt x="560" y="124"/>
                  </a:lnTo>
                  <a:lnTo>
                    <a:pt x="620" y="109"/>
                  </a:lnTo>
                  <a:lnTo>
                    <a:pt x="607" y="69"/>
                  </a:lnTo>
                  <a:lnTo>
                    <a:pt x="589" y="45"/>
                  </a:lnTo>
                  <a:lnTo>
                    <a:pt x="534" y="28"/>
                  </a:lnTo>
                  <a:lnTo>
                    <a:pt x="482" y="41"/>
                  </a:lnTo>
                  <a:lnTo>
                    <a:pt x="432" y="76"/>
                  </a:lnTo>
                  <a:lnTo>
                    <a:pt x="465" y="35"/>
                  </a:lnTo>
                  <a:lnTo>
                    <a:pt x="517" y="16"/>
                  </a:lnTo>
                  <a:lnTo>
                    <a:pt x="460" y="6"/>
                  </a:lnTo>
                  <a:lnTo>
                    <a:pt x="419" y="3"/>
                  </a:lnTo>
                  <a:lnTo>
                    <a:pt x="359" y="13"/>
                  </a:lnTo>
                  <a:lnTo>
                    <a:pt x="318" y="38"/>
                  </a:lnTo>
                  <a:lnTo>
                    <a:pt x="255" y="51"/>
                  </a:lnTo>
                  <a:lnTo>
                    <a:pt x="298" y="32"/>
                  </a:lnTo>
                  <a:lnTo>
                    <a:pt x="330" y="13"/>
                  </a:lnTo>
                  <a:lnTo>
                    <a:pt x="348" y="0"/>
                  </a:lnTo>
                  <a:lnTo>
                    <a:pt x="287" y="3"/>
                  </a:lnTo>
                  <a:lnTo>
                    <a:pt x="232" y="6"/>
                  </a:lnTo>
                  <a:lnTo>
                    <a:pt x="198" y="22"/>
                  </a:lnTo>
                  <a:lnTo>
                    <a:pt x="163" y="54"/>
                  </a:lnTo>
                  <a:lnTo>
                    <a:pt x="136" y="95"/>
                  </a:lnTo>
                  <a:lnTo>
                    <a:pt x="151" y="48"/>
                  </a:lnTo>
                  <a:lnTo>
                    <a:pt x="184" y="16"/>
                  </a:lnTo>
                  <a:lnTo>
                    <a:pt x="10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2" name="Freeform 276">
              <a:extLst>
                <a:ext uri="{FF2B5EF4-FFF2-40B4-BE49-F238E27FC236}">
                  <a16:creationId xmlns:a16="http://schemas.microsoft.com/office/drawing/2014/main" id="{00B0BA2B-A8F4-4246-BE8D-59086BC7F8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3" y="2659"/>
              <a:ext cx="101" cy="74"/>
            </a:xfrm>
            <a:custGeom>
              <a:avLst/>
              <a:gdLst>
                <a:gd name="T0" fmla="*/ 0 w 698"/>
                <a:gd name="T1" fmla="*/ 0 h 425"/>
                <a:gd name="T2" fmla="*/ 0 w 698"/>
                <a:gd name="T3" fmla="*/ 0 h 425"/>
                <a:gd name="T4" fmla="*/ 0 w 698"/>
                <a:gd name="T5" fmla="*/ 0 h 425"/>
                <a:gd name="T6" fmla="*/ 0 w 698"/>
                <a:gd name="T7" fmla="*/ 0 h 425"/>
                <a:gd name="T8" fmla="*/ 0 w 698"/>
                <a:gd name="T9" fmla="*/ 0 h 425"/>
                <a:gd name="T10" fmla="*/ 0 w 698"/>
                <a:gd name="T11" fmla="*/ 0 h 425"/>
                <a:gd name="T12" fmla="*/ 0 w 698"/>
                <a:gd name="T13" fmla="*/ 0 h 425"/>
                <a:gd name="T14" fmla="*/ 0 w 698"/>
                <a:gd name="T15" fmla="*/ 0 h 425"/>
                <a:gd name="T16" fmla="*/ 0 w 698"/>
                <a:gd name="T17" fmla="*/ 0 h 425"/>
                <a:gd name="T18" fmla="*/ 0 w 698"/>
                <a:gd name="T19" fmla="*/ 0 h 425"/>
                <a:gd name="T20" fmla="*/ 0 w 698"/>
                <a:gd name="T21" fmla="*/ 0 h 425"/>
                <a:gd name="T22" fmla="*/ 0 w 698"/>
                <a:gd name="T23" fmla="*/ 0 h 425"/>
                <a:gd name="T24" fmla="*/ 0 w 698"/>
                <a:gd name="T25" fmla="*/ 0 h 425"/>
                <a:gd name="T26" fmla="*/ 0 w 698"/>
                <a:gd name="T27" fmla="*/ 0 h 425"/>
                <a:gd name="T28" fmla="*/ 0 w 698"/>
                <a:gd name="T29" fmla="*/ 0 h 425"/>
                <a:gd name="T30" fmla="*/ 0 w 698"/>
                <a:gd name="T31" fmla="*/ 0 h 425"/>
                <a:gd name="T32" fmla="*/ 0 w 698"/>
                <a:gd name="T33" fmla="*/ 0 h 425"/>
                <a:gd name="T34" fmla="*/ 0 w 698"/>
                <a:gd name="T35" fmla="*/ 0 h 425"/>
                <a:gd name="T36" fmla="*/ 0 w 698"/>
                <a:gd name="T37" fmla="*/ 0 h 425"/>
                <a:gd name="T38" fmla="*/ 0 w 698"/>
                <a:gd name="T39" fmla="*/ 0 h 425"/>
                <a:gd name="T40" fmla="*/ 0 w 698"/>
                <a:gd name="T41" fmla="*/ 0 h 425"/>
                <a:gd name="T42" fmla="*/ 0 w 698"/>
                <a:gd name="T43" fmla="*/ 0 h 425"/>
                <a:gd name="T44" fmla="*/ 0 w 698"/>
                <a:gd name="T45" fmla="*/ 0 h 425"/>
                <a:gd name="T46" fmla="*/ 0 w 698"/>
                <a:gd name="T47" fmla="*/ 0 h 425"/>
                <a:gd name="T48" fmla="*/ 0 w 698"/>
                <a:gd name="T49" fmla="*/ 0 h 425"/>
                <a:gd name="T50" fmla="*/ 0 w 698"/>
                <a:gd name="T51" fmla="*/ 0 h 425"/>
                <a:gd name="T52" fmla="*/ 0 w 698"/>
                <a:gd name="T53" fmla="*/ 0 h 425"/>
                <a:gd name="T54" fmla="*/ 0 w 698"/>
                <a:gd name="T55" fmla="*/ 0 h 425"/>
                <a:gd name="T56" fmla="*/ 0 w 698"/>
                <a:gd name="T57" fmla="*/ 0 h 425"/>
                <a:gd name="T58" fmla="*/ 0 w 698"/>
                <a:gd name="T59" fmla="*/ 0 h 425"/>
                <a:gd name="T60" fmla="*/ 0 w 698"/>
                <a:gd name="T61" fmla="*/ 0 h 425"/>
                <a:gd name="T62" fmla="*/ 0 w 698"/>
                <a:gd name="T63" fmla="*/ 0 h 425"/>
                <a:gd name="T64" fmla="*/ 0 w 698"/>
                <a:gd name="T65" fmla="*/ 0 h 425"/>
                <a:gd name="T66" fmla="*/ 0 w 698"/>
                <a:gd name="T67" fmla="*/ 0 h 425"/>
                <a:gd name="T68" fmla="*/ 0 w 698"/>
                <a:gd name="T69" fmla="*/ 0 h 425"/>
                <a:gd name="T70" fmla="*/ 0 w 698"/>
                <a:gd name="T71" fmla="*/ 0 h 425"/>
                <a:gd name="T72" fmla="*/ 0 w 698"/>
                <a:gd name="T73" fmla="*/ 0 h 425"/>
                <a:gd name="T74" fmla="*/ 0 w 698"/>
                <a:gd name="T75" fmla="*/ 0 h 425"/>
                <a:gd name="T76" fmla="*/ 0 w 698"/>
                <a:gd name="T77" fmla="*/ 0 h 425"/>
                <a:gd name="T78" fmla="*/ 0 w 698"/>
                <a:gd name="T79" fmla="*/ 0 h 425"/>
                <a:gd name="T80" fmla="*/ 0 w 698"/>
                <a:gd name="T81" fmla="*/ 0 h 425"/>
                <a:gd name="T82" fmla="*/ 0 w 698"/>
                <a:gd name="T83" fmla="*/ 0 h 425"/>
                <a:gd name="T84" fmla="*/ 0 w 698"/>
                <a:gd name="T85" fmla="*/ 0 h 425"/>
                <a:gd name="T86" fmla="*/ 0 w 698"/>
                <a:gd name="T87" fmla="*/ 0 h 425"/>
                <a:gd name="T88" fmla="*/ 0 w 698"/>
                <a:gd name="T89" fmla="*/ 0 h 425"/>
                <a:gd name="T90" fmla="*/ 0 w 698"/>
                <a:gd name="T91" fmla="*/ 0 h 425"/>
                <a:gd name="T92" fmla="*/ 0 w 698"/>
                <a:gd name="T93" fmla="*/ 0 h 425"/>
                <a:gd name="T94" fmla="*/ 0 w 698"/>
                <a:gd name="T95" fmla="*/ 0 h 425"/>
                <a:gd name="T96" fmla="*/ 0 w 698"/>
                <a:gd name="T97" fmla="*/ 0 h 425"/>
                <a:gd name="T98" fmla="*/ 0 w 698"/>
                <a:gd name="T99" fmla="*/ 0 h 42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98"/>
                <a:gd name="T151" fmla="*/ 0 h 425"/>
                <a:gd name="T152" fmla="*/ 698 w 698"/>
                <a:gd name="T153" fmla="*/ 425 h 42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98" h="425">
                  <a:moveTo>
                    <a:pt x="698" y="253"/>
                  </a:moveTo>
                  <a:lnTo>
                    <a:pt x="611" y="233"/>
                  </a:lnTo>
                  <a:lnTo>
                    <a:pt x="579" y="227"/>
                  </a:lnTo>
                  <a:lnTo>
                    <a:pt x="558" y="210"/>
                  </a:lnTo>
                  <a:lnTo>
                    <a:pt x="538" y="182"/>
                  </a:lnTo>
                  <a:lnTo>
                    <a:pt x="496" y="143"/>
                  </a:lnTo>
                  <a:lnTo>
                    <a:pt x="420" y="79"/>
                  </a:lnTo>
                  <a:lnTo>
                    <a:pt x="407" y="58"/>
                  </a:lnTo>
                  <a:lnTo>
                    <a:pt x="387" y="38"/>
                  </a:lnTo>
                  <a:lnTo>
                    <a:pt x="347" y="32"/>
                  </a:lnTo>
                  <a:lnTo>
                    <a:pt x="225" y="11"/>
                  </a:lnTo>
                  <a:lnTo>
                    <a:pt x="192" y="0"/>
                  </a:lnTo>
                  <a:lnTo>
                    <a:pt x="162" y="14"/>
                  </a:lnTo>
                  <a:lnTo>
                    <a:pt x="147" y="27"/>
                  </a:lnTo>
                  <a:lnTo>
                    <a:pt x="75" y="52"/>
                  </a:lnTo>
                  <a:lnTo>
                    <a:pt x="48" y="62"/>
                  </a:lnTo>
                  <a:lnTo>
                    <a:pt x="37" y="73"/>
                  </a:lnTo>
                  <a:lnTo>
                    <a:pt x="24" y="114"/>
                  </a:lnTo>
                  <a:lnTo>
                    <a:pt x="16" y="133"/>
                  </a:lnTo>
                  <a:lnTo>
                    <a:pt x="9" y="146"/>
                  </a:lnTo>
                  <a:lnTo>
                    <a:pt x="0" y="165"/>
                  </a:lnTo>
                  <a:lnTo>
                    <a:pt x="0" y="181"/>
                  </a:lnTo>
                  <a:lnTo>
                    <a:pt x="15" y="191"/>
                  </a:lnTo>
                  <a:lnTo>
                    <a:pt x="43" y="190"/>
                  </a:lnTo>
                  <a:lnTo>
                    <a:pt x="89" y="168"/>
                  </a:lnTo>
                  <a:lnTo>
                    <a:pt x="147" y="158"/>
                  </a:lnTo>
                  <a:lnTo>
                    <a:pt x="198" y="165"/>
                  </a:lnTo>
                  <a:lnTo>
                    <a:pt x="144" y="179"/>
                  </a:lnTo>
                  <a:lnTo>
                    <a:pt x="105" y="191"/>
                  </a:lnTo>
                  <a:lnTo>
                    <a:pt x="61" y="210"/>
                  </a:lnTo>
                  <a:lnTo>
                    <a:pt x="51" y="224"/>
                  </a:lnTo>
                  <a:lnTo>
                    <a:pt x="51" y="242"/>
                  </a:lnTo>
                  <a:lnTo>
                    <a:pt x="67" y="253"/>
                  </a:lnTo>
                  <a:lnTo>
                    <a:pt x="87" y="250"/>
                  </a:lnTo>
                  <a:lnTo>
                    <a:pt x="150" y="233"/>
                  </a:lnTo>
                  <a:lnTo>
                    <a:pt x="205" y="230"/>
                  </a:lnTo>
                  <a:lnTo>
                    <a:pt x="249" y="233"/>
                  </a:lnTo>
                  <a:lnTo>
                    <a:pt x="273" y="250"/>
                  </a:lnTo>
                  <a:lnTo>
                    <a:pt x="301" y="279"/>
                  </a:lnTo>
                  <a:lnTo>
                    <a:pt x="323" y="310"/>
                  </a:lnTo>
                  <a:lnTo>
                    <a:pt x="346" y="342"/>
                  </a:lnTo>
                  <a:lnTo>
                    <a:pt x="364" y="366"/>
                  </a:lnTo>
                  <a:lnTo>
                    <a:pt x="397" y="389"/>
                  </a:lnTo>
                  <a:lnTo>
                    <a:pt x="429" y="396"/>
                  </a:lnTo>
                  <a:lnTo>
                    <a:pt x="464" y="399"/>
                  </a:lnTo>
                  <a:lnTo>
                    <a:pt x="507" y="396"/>
                  </a:lnTo>
                  <a:lnTo>
                    <a:pt x="539" y="393"/>
                  </a:lnTo>
                  <a:lnTo>
                    <a:pt x="582" y="404"/>
                  </a:lnTo>
                  <a:lnTo>
                    <a:pt x="698" y="425"/>
                  </a:lnTo>
                  <a:lnTo>
                    <a:pt x="698" y="253"/>
                  </a:lnTo>
                  <a:close/>
                </a:path>
              </a:pathLst>
            </a:custGeom>
            <a:solidFill>
              <a:srgbClr val="FFC080"/>
            </a:solidFill>
            <a:ln w="1588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73" name="Freeform 277">
              <a:extLst>
                <a:ext uri="{FF2B5EF4-FFF2-40B4-BE49-F238E27FC236}">
                  <a16:creationId xmlns:a16="http://schemas.microsoft.com/office/drawing/2014/main" id="{28C61DA4-A452-407B-B2CA-9E6E6FE703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7" y="2671"/>
              <a:ext cx="33" cy="8"/>
            </a:xfrm>
            <a:custGeom>
              <a:avLst/>
              <a:gdLst>
                <a:gd name="T0" fmla="*/ 0 w 223"/>
                <a:gd name="T1" fmla="*/ 0 h 52"/>
                <a:gd name="T2" fmla="*/ 0 w 223"/>
                <a:gd name="T3" fmla="*/ 0 h 52"/>
                <a:gd name="T4" fmla="*/ 0 w 223"/>
                <a:gd name="T5" fmla="*/ 0 h 52"/>
                <a:gd name="T6" fmla="*/ 0 w 223"/>
                <a:gd name="T7" fmla="*/ 0 h 52"/>
                <a:gd name="T8" fmla="*/ 0 w 223"/>
                <a:gd name="T9" fmla="*/ 0 h 52"/>
                <a:gd name="T10" fmla="*/ 0 w 223"/>
                <a:gd name="T11" fmla="*/ 0 h 52"/>
                <a:gd name="T12" fmla="*/ 0 w 223"/>
                <a:gd name="T13" fmla="*/ 0 h 52"/>
                <a:gd name="T14" fmla="*/ 0 w 223"/>
                <a:gd name="T15" fmla="*/ 0 h 52"/>
                <a:gd name="T16" fmla="*/ 0 w 223"/>
                <a:gd name="T17" fmla="*/ 0 h 52"/>
                <a:gd name="T18" fmla="*/ 0 w 223"/>
                <a:gd name="T19" fmla="*/ 0 h 52"/>
                <a:gd name="T20" fmla="*/ 0 w 223"/>
                <a:gd name="T21" fmla="*/ 0 h 52"/>
                <a:gd name="T22" fmla="*/ 0 w 223"/>
                <a:gd name="T23" fmla="*/ 0 h 52"/>
                <a:gd name="T24" fmla="*/ 0 w 223"/>
                <a:gd name="T25" fmla="*/ 0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3"/>
                <a:gd name="T40" fmla="*/ 0 h 52"/>
                <a:gd name="T41" fmla="*/ 223 w 223"/>
                <a:gd name="T42" fmla="*/ 52 h 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3" h="52">
                  <a:moveTo>
                    <a:pt x="0" y="52"/>
                  </a:moveTo>
                  <a:lnTo>
                    <a:pt x="38" y="36"/>
                  </a:lnTo>
                  <a:lnTo>
                    <a:pt x="69" y="30"/>
                  </a:lnTo>
                  <a:lnTo>
                    <a:pt x="107" y="18"/>
                  </a:lnTo>
                  <a:lnTo>
                    <a:pt x="139" y="11"/>
                  </a:lnTo>
                  <a:lnTo>
                    <a:pt x="189" y="15"/>
                  </a:lnTo>
                  <a:lnTo>
                    <a:pt x="223" y="18"/>
                  </a:lnTo>
                  <a:lnTo>
                    <a:pt x="171" y="8"/>
                  </a:lnTo>
                  <a:lnTo>
                    <a:pt x="127" y="0"/>
                  </a:lnTo>
                  <a:lnTo>
                    <a:pt x="69" y="24"/>
                  </a:lnTo>
                  <a:lnTo>
                    <a:pt x="38" y="28"/>
                  </a:lnTo>
                  <a:lnTo>
                    <a:pt x="3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4" name="Freeform 278">
              <a:extLst>
                <a:ext uri="{FF2B5EF4-FFF2-40B4-BE49-F238E27FC236}">
                  <a16:creationId xmlns:a16="http://schemas.microsoft.com/office/drawing/2014/main" id="{262EE3F3-7135-47A6-B8E0-C817D581BA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4" y="2661"/>
              <a:ext cx="29" cy="7"/>
            </a:xfrm>
            <a:custGeom>
              <a:avLst/>
              <a:gdLst>
                <a:gd name="T0" fmla="*/ 0 w 188"/>
                <a:gd name="T1" fmla="*/ 0 h 36"/>
                <a:gd name="T2" fmla="*/ 0 w 188"/>
                <a:gd name="T3" fmla="*/ 0 h 36"/>
                <a:gd name="T4" fmla="*/ 0 w 188"/>
                <a:gd name="T5" fmla="*/ 0 h 36"/>
                <a:gd name="T6" fmla="*/ 0 w 188"/>
                <a:gd name="T7" fmla="*/ 0 h 36"/>
                <a:gd name="T8" fmla="*/ 0 w 188"/>
                <a:gd name="T9" fmla="*/ 0 h 36"/>
                <a:gd name="T10" fmla="*/ 0 w 188"/>
                <a:gd name="T11" fmla="*/ 0 h 36"/>
                <a:gd name="T12" fmla="*/ 0 w 188"/>
                <a:gd name="T13" fmla="*/ 0 h 36"/>
                <a:gd name="T14" fmla="*/ 0 w 188"/>
                <a:gd name="T15" fmla="*/ 0 h 36"/>
                <a:gd name="T16" fmla="*/ 0 w 188"/>
                <a:gd name="T17" fmla="*/ 0 h 36"/>
                <a:gd name="T18" fmla="*/ 0 w 188"/>
                <a:gd name="T19" fmla="*/ 0 h 36"/>
                <a:gd name="T20" fmla="*/ 0 w 188"/>
                <a:gd name="T21" fmla="*/ 0 h 36"/>
                <a:gd name="T22" fmla="*/ 0 w 188"/>
                <a:gd name="T23" fmla="*/ 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8"/>
                <a:gd name="T37" fmla="*/ 0 h 36"/>
                <a:gd name="T38" fmla="*/ 188 w 188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8" h="36">
                  <a:moveTo>
                    <a:pt x="51" y="0"/>
                  </a:moveTo>
                  <a:lnTo>
                    <a:pt x="29" y="1"/>
                  </a:lnTo>
                  <a:lnTo>
                    <a:pt x="0" y="11"/>
                  </a:lnTo>
                  <a:lnTo>
                    <a:pt x="19" y="9"/>
                  </a:lnTo>
                  <a:lnTo>
                    <a:pt x="48" y="4"/>
                  </a:lnTo>
                  <a:lnTo>
                    <a:pt x="109" y="20"/>
                  </a:lnTo>
                  <a:lnTo>
                    <a:pt x="143" y="30"/>
                  </a:lnTo>
                  <a:lnTo>
                    <a:pt x="181" y="36"/>
                  </a:lnTo>
                  <a:lnTo>
                    <a:pt x="188" y="30"/>
                  </a:lnTo>
                  <a:lnTo>
                    <a:pt x="146" y="22"/>
                  </a:lnTo>
                  <a:lnTo>
                    <a:pt x="97" y="1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5" name="Freeform 279">
              <a:extLst>
                <a:ext uri="{FF2B5EF4-FFF2-40B4-BE49-F238E27FC236}">
                  <a16:creationId xmlns:a16="http://schemas.microsoft.com/office/drawing/2014/main" id="{D7C25D71-CDF4-437C-A93F-4231DEE77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" y="2684"/>
              <a:ext cx="12" cy="4"/>
            </a:xfrm>
            <a:custGeom>
              <a:avLst/>
              <a:gdLst>
                <a:gd name="T0" fmla="*/ 0 w 76"/>
                <a:gd name="T1" fmla="*/ 0 h 17"/>
                <a:gd name="T2" fmla="*/ 0 w 76"/>
                <a:gd name="T3" fmla="*/ 0 h 17"/>
                <a:gd name="T4" fmla="*/ 0 w 76"/>
                <a:gd name="T5" fmla="*/ 0 h 17"/>
                <a:gd name="T6" fmla="*/ 0 w 76"/>
                <a:gd name="T7" fmla="*/ 0 h 17"/>
                <a:gd name="T8" fmla="*/ 0 w 76"/>
                <a:gd name="T9" fmla="*/ 0 h 17"/>
                <a:gd name="T10" fmla="*/ 0 w 76"/>
                <a:gd name="T11" fmla="*/ 0 h 17"/>
                <a:gd name="T12" fmla="*/ 0 w 76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17"/>
                <a:gd name="T23" fmla="*/ 76 w 76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17">
                  <a:moveTo>
                    <a:pt x="0" y="8"/>
                  </a:moveTo>
                  <a:lnTo>
                    <a:pt x="8" y="17"/>
                  </a:lnTo>
                  <a:lnTo>
                    <a:pt x="36" y="12"/>
                  </a:lnTo>
                  <a:lnTo>
                    <a:pt x="67" y="12"/>
                  </a:lnTo>
                  <a:lnTo>
                    <a:pt x="76" y="0"/>
                  </a:lnTo>
                  <a:lnTo>
                    <a:pt x="55" y="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6" name="Freeform 280">
              <a:extLst>
                <a:ext uri="{FF2B5EF4-FFF2-40B4-BE49-F238E27FC236}">
                  <a16:creationId xmlns:a16="http://schemas.microsoft.com/office/drawing/2014/main" id="{A32A2B51-39E2-4F75-9188-3F8CD169B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9" y="2681"/>
              <a:ext cx="2" cy="7"/>
            </a:xfrm>
            <a:custGeom>
              <a:avLst/>
              <a:gdLst>
                <a:gd name="T0" fmla="*/ 0 w 19"/>
                <a:gd name="T1" fmla="*/ 0 h 32"/>
                <a:gd name="T2" fmla="*/ 0 w 19"/>
                <a:gd name="T3" fmla="*/ 0 h 32"/>
                <a:gd name="T4" fmla="*/ 0 w 19"/>
                <a:gd name="T5" fmla="*/ 0 h 32"/>
                <a:gd name="T6" fmla="*/ 0 w 19"/>
                <a:gd name="T7" fmla="*/ 0 h 32"/>
                <a:gd name="T8" fmla="*/ 0 w 19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2"/>
                <a:gd name="T17" fmla="*/ 19 w 19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2">
                  <a:moveTo>
                    <a:pt x="19" y="0"/>
                  </a:moveTo>
                  <a:lnTo>
                    <a:pt x="19" y="9"/>
                  </a:lnTo>
                  <a:lnTo>
                    <a:pt x="14" y="24"/>
                  </a:lnTo>
                  <a:lnTo>
                    <a:pt x="0" y="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7" name="Freeform 281">
              <a:extLst>
                <a:ext uri="{FF2B5EF4-FFF2-40B4-BE49-F238E27FC236}">
                  <a16:creationId xmlns:a16="http://schemas.microsoft.com/office/drawing/2014/main" id="{1C76FE05-405E-4167-B783-88EE4C9B08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" y="2675"/>
              <a:ext cx="7" cy="8"/>
            </a:xfrm>
            <a:custGeom>
              <a:avLst/>
              <a:gdLst>
                <a:gd name="T0" fmla="*/ 0 w 35"/>
                <a:gd name="T1" fmla="*/ 0 h 43"/>
                <a:gd name="T2" fmla="*/ 0 w 35"/>
                <a:gd name="T3" fmla="*/ 0 h 43"/>
                <a:gd name="T4" fmla="*/ 0 w 35"/>
                <a:gd name="T5" fmla="*/ 0 h 43"/>
                <a:gd name="T6" fmla="*/ 0 w 35"/>
                <a:gd name="T7" fmla="*/ 0 h 43"/>
                <a:gd name="T8" fmla="*/ 0 w 35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43"/>
                <a:gd name="T17" fmla="*/ 35 w 35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43">
                  <a:moveTo>
                    <a:pt x="0" y="0"/>
                  </a:moveTo>
                  <a:lnTo>
                    <a:pt x="7" y="14"/>
                  </a:lnTo>
                  <a:lnTo>
                    <a:pt x="7" y="24"/>
                  </a:lnTo>
                  <a:lnTo>
                    <a:pt x="35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8" name="Freeform 282">
              <a:extLst>
                <a:ext uri="{FF2B5EF4-FFF2-40B4-BE49-F238E27FC236}">
                  <a16:creationId xmlns:a16="http://schemas.microsoft.com/office/drawing/2014/main" id="{3954E851-5869-465F-BAC5-04096415A2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0" y="2675"/>
              <a:ext cx="16" cy="22"/>
            </a:xfrm>
            <a:custGeom>
              <a:avLst/>
              <a:gdLst>
                <a:gd name="T0" fmla="*/ 0 w 114"/>
                <a:gd name="T1" fmla="*/ 0 h 114"/>
                <a:gd name="T2" fmla="*/ 0 w 114"/>
                <a:gd name="T3" fmla="*/ 0 h 114"/>
                <a:gd name="T4" fmla="*/ 0 w 114"/>
                <a:gd name="T5" fmla="*/ 0 h 114"/>
                <a:gd name="T6" fmla="*/ 0 w 114"/>
                <a:gd name="T7" fmla="*/ 0 h 114"/>
                <a:gd name="T8" fmla="*/ 0 w 114"/>
                <a:gd name="T9" fmla="*/ 0 h 114"/>
                <a:gd name="T10" fmla="*/ 0 w 114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4"/>
                <a:gd name="T19" fmla="*/ 0 h 114"/>
                <a:gd name="T20" fmla="*/ 114 w 114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4" h="114">
                  <a:moveTo>
                    <a:pt x="0" y="0"/>
                  </a:moveTo>
                  <a:lnTo>
                    <a:pt x="21" y="35"/>
                  </a:lnTo>
                  <a:lnTo>
                    <a:pt x="43" y="63"/>
                  </a:lnTo>
                  <a:lnTo>
                    <a:pt x="114" y="114"/>
                  </a:lnTo>
                  <a:lnTo>
                    <a:pt x="4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9" name="Freeform 283">
              <a:extLst>
                <a:ext uri="{FF2B5EF4-FFF2-40B4-BE49-F238E27FC236}">
                  <a16:creationId xmlns:a16="http://schemas.microsoft.com/office/drawing/2014/main" id="{4BBD1F92-4B2C-4BAE-948A-4781A5CFCF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1" y="2704"/>
              <a:ext cx="4" cy="13"/>
            </a:xfrm>
            <a:custGeom>
              <a:avLst/>
              <a:gdLst>
                <a:gd name="T0" fmla="*/ 0 w 27"/>
                <a:gd name="T1" fmla="*/ 0 h 82"/>
                <a:gd name="T2" fmla="*/ 0 w 27"/>
                <a:gd name="T3" fmla="*/ 0 h 82"/>
                <a:gd name="T4" fmla="*/ 0 w 27"/>
                <a:gd name="T5" fmla="*/ 0 h 82"/>
                <a:gd name="T6" fmla="*/ 0 w 27"/>
                <a:gd name="T7" fmla="*/ 0 h 82"/>
                <a:gd name="T8" fmla="*/ 0 w 27"/>
                <a:gd name="T9" fmla="*/ 0 h 82"/>
                <a:gd name="T10" fmla="*/ 0 w 27"/>
                <a:gd name="T11" fmla="*/ 0 h 82"/>
                <a:gd name="T12" fmla="*/ 0 w 27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"/>
                <a:gd name="T22" fmla="*/ 0 h 82"/>
                <a:gd name="T23" fmla="*/ 27 w 27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" h="82">
                  <a:moveTo>
                    <a:pt x="27" y="0"/>
                  </a:moveTo>
                  <a:lnTo>
                    <a:pt x="9" y="29"/>
                  </a:lnTo>
                  <a:lnTo>
                    <a:pt x="4" y="57"/>
                  </a:lnTo>
                  <a:lnTo>
                    <a:pt x="3" y="82"/>
                  </a:lnTo>
                  <a:lnTo>
                    <a:pt x="0" y="47"/>
                  </a:lnTo>
                  <a:lnTo>
                    <a:pt x="3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0" name="Freeform 284">
              <a:extLst>
                <a:ext uri="{FF2B5EF4-FFF2-40B4-BE49-F238E27FC236}">
                  <a16:creationId xmlns:a16="http://schemas.microsoft.com/office/drawing/2014/main" id="{6D81674E-29E5-47C6-A886-A74168C702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" y="2689"/>
              <a:ext cx="1" cy="6"/>
            </a:xfrm>
            <a:custGeom>
              <a:avLst/>
              <a:gdLst>
                <a:gd name="T0" fmla="*/ 0 w 15"/>
                <a:gd name="T1" fmla="*/ 0 h 30"/>
                <a:gd name="T2" fmla="*/ 0 w 15"/>
                <a:gd name="T3" fmla="*/ 0 h 30"/>
                <a:gd name="T4" fmla="*/ 0 w 15"/>
                <a:gd name="T5" fmla="*/ 0 h 30"/>
                <a:gd name="T6" fmla="*/ 0 w 15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30"/>
                <a:gd name="T14" fmla="*/ 15 w 15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30">
                  <a:moveTo>
                    <a:pt x="11" y="0"/>
                  </a:moveTo>
                  <a:lnTo>
                    <a:pt x="15" y="12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1" name="Freeform 285">
              <a:extLst>
                <a:ext uri="{FF2B5EF4-FFF2-40B4-BE49-F238E27FC236}">
                  <a16:creationId xmlns:a16="http://schemas.microsoft.com/office/drawing/2014/main" id="{4CA9C6A4-BE58-48CE-8386-38D98A2582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" y="2495"/>
              <a:ext cx="8" cy="5"/>
            </a:xfrm>
            <a:custGeom>
              <a:avLst/>
              <a:gdLst>
                <a:gd name="T0" fmla="*/ 0 w 51"/>
                <a:gd name="T1" fmla="*/ 0 h 36"/>
                <a:gd name="T2" fmla="*/ 0 w 51"/>
                <a:gd name="T3" fmla="*/ 0 h 36"/>
                <a:gd name="T4" fmla="*/ 0 w 51"/>
                <a:gd name="T5" fmla="*/ 0 h 36"/>
                <a:gd name="T6" fmla="*/ 0 w 51"/>
                <a:gd name="T7" fmla="*/ 0 h 36"/>
                <a:gd name="T8" fmla="*/ 0 w 51"/>
                <a:gd name="T9" fmla="*/ 0 h 36"/>
                <a:gd name="T10" fmla="*/ 0 w 51"/>
                <a:gd name="T11" fmla="*/ 0 h 36"/>
                <a:gd name="T12" fmla="*/ 0 w 51"/>
                <a:gd name="T13" fmla="*/ 0 h 36"/>
                <a:gd name="T14" fmla="*/ 0 w 51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1"/>
                <a:gd name="T25" fmla="*/ 0 h 36"/>
                <a:gd name="T26" fmla="*/ 51 w 51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1" h="36">
                  <a:moveTo>
                    <a:pt x="0" y="0"/>
                  </a:moveTo>
                  <a:lnTo>
                    <a:pt x="14" y="10"/>
                  </a:lnTo>
                  <a:lnTo>
                    <a:pt x="29" y="15"/>
                  </a:lnTo>
                  <a:lnTo>
                    <a:pt x="43" y="23"/>
                  </a:lnTo>
                  <a:lnTo>
                    <a:pt x="51" y="36"/>
                  </a:lnTo>
                  <a:lnTo>
                    <a:pt x="39" y="32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2" name="Freeform 286">
              <a:extLst>
                <a:ext uri="{FF2B5EF4-FFF2-40B4-BE49-F238E27FC236}">
                  <a16:creationId xmlns:a16="http://schemas.microsoft.com/office/drawing/2014/main" id="{96521622-88FA-45DF-AA71-AC2941AA26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" y="2505"/>
              <a:ext cx="1" cy="5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0 h 24"/>
                <a:gd name="T4" fmla="*/ 0 w 14"/>
                <a:gd name="T5" fmla="*/ 0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24"/>
                <a:gd name="T14" fmla="*/ 14 w 1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24">
                  <a:moveTo>
                    <a:pt x="0" y="0"/>
                  </a:moveTo>
                  <a:lnTo>
                    <a:pt x="14" y="0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3" name="Freeform 287">
              <a:extLst>
                <a:ext uri="{FF2B5EF4-FFF2-40B4-BE49-F238E27FC236}">
                  <a16:creationId xmlns:a16="http://schemas.microsoft.com/office/drawing/2014/main" id="{EF4C20D4-1118-405C-AD5A-A14CEDDABD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3" y="2537"/>
              <a:ext cx="62" cy="189"/>
            </a:xfrm>
            <a:custGeom>
              <a:avLst/>
              <a:gdLst>
                <a:gd name="T0" fmla="*/ 0 w 431"/>
                <a:gd name="T1" fmla="*/ 0 h 1076"/>
                <a:gd name="T2" fmla="*/ 0 w 431"/>
                <a:gd name="T3" fmla="*/ 0 h 1076"/>
                <a:gd name="T4" fmla="*/ 0 w 431"/>
                <a:gd name="T5" fmla="*/ 0 h 1076"/>
                <a:gd name="T6" fmla="*/ 0 w 431"/>
                <a:gd name="T7" fmla="*/ 0 h 1076"/>
                <a:gd name="T8" fmla="*/ 0 w 431"/>
                <a:gd name="T9" fmla="*/ 0 h 1076"/>
                <a:gd name="T10" fmla="*/ 0 w 431"/>
                <a:gd name="T11" fmla="*/ 0 h 1076"/>
                <a:gd name="T12" fmla="*/ 0 w 431"/>
                <a:gd name="T13" fmla="*/ 0 h 1076"/>
                <a:gd name="T14" fmla="*/ 0 w 431"/>
                <a:gd name="T15" fmla="*/ 0 h 1076"/>
                <a:gd name="T16" fmla="*/ 0 w 431"/>
                <a:gd name="T17" fmla="*/ 0 h 1076"/>
                <a:gd name="T18" fmla="*/ 0 w 431"/>
                <a:gd name="T19" fmla="*/ 0 h 10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1"/>
                <a:gd name="T31" fmla="*/ 0 h 1076"/>
                <a:gd name="T32" fmla="*/ 431 w 431"/>
                <a:gd name="T33" fmla="*/ 1076 h 10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1" h="1076">
                  <a:moveTo>
                    <a:pt x="369" y="0"/>
                  </a:moveTo>
                  <a:lnTo>
                    <a:pt x="328" y="44"/>
                  </a:lnTo>
                  <a:lnTo>
                    <a:pt x="317" y="108"/>
                  </a:lnTo>
                  <a:lnTo>
                    <a:pt x="254" y="170"/>
                  </a:lnTo>
                  <a:lnTo>
                    <a:pt x="126" y="461"/>
                  </a:lnTo>
                  <a:lnTo>
                    <a:pt x="57" y="724"/>
                  </a:lnTo>
                  <a:lnTo>
                    <a:pt x="0" y="1076"/>
                  </a:lnTo>
                  <a:lnTo>
                    <a:pt x="178" y="919"/>
                  </a:lnTo>
                  <a:lnTo>
                    <a:pt x="431" y="14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40000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84" name="Freeform 288">
              <a:extLst>
                <a:ext uri="{FF2B5EF4-FFF2-40B4-BE49-F238E27FC236}">
                  <a16:creationId xmlns:a16="http://schemas.microsoft.com/office/drawing/2014/main" id="{CFDFD268-F2FB-4262-BFF7-67060D21EC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" y="2500"/>
              <a:ext cx="237" cy="315"/>
            </a:xfrm>
            <a:custGeom>
              <a:avLst/>
              <a:gdLst>
                <a:gd name="T0" fmla="*/ 0 w 1606"/>
                <a:gd name="T1" fmla="*/ 0 h 1792"/>
                <a:gd name="T2" fmla="*/ 0 w 1606"/>
                <a:gd name="T3" fmla="*/ 0 h 1792"/>
                <a:gd name="T4" fmla="*/ 0 w 1606"/>
                <a:gd name="T5" fmla="*/ 0 h 1792"/>
                <a:gd name="T6" fmla="*/ 0 w 1606"/>
                <a:gd name="T7" fmla="*/ 0 h 1792"/>
                <a:gd name="T8" fmla="*/ 0 w 1606"/>
                <a:gd name="T9" fmla="*/ 0 h 1792"/>
                <a:gd name="T10" fmla="*/ 0 w 1606"/>
                <a:gd name="T11" fmla="*/ 0 h 1792"/>
                <a:gd name="T12" fmla="*/ 0 w 1606"/>
                <a:gd name="T13" fmla="*/ 0 h 1792"/>
                <a:gd name="T14" fmla="*/ 0 w 1606"/>
                <a:gd name="T15" fmla="*/ 0 h 1792"/>
                <a:gd name="T16" fmla="*/ 0 w 1606"/>
                <a:gd name="T17" fmla="*/ 0 h 1792"/>
                <a:gd name="T18" fmla="*/ 0 w 1606"/>
                <a:gd name="T19" fmla="*/ 0 h 1792"/>
                <a:gd name="T20" fmla="*/ 0 w 1606"/>
                <a:gd name="T21" fmla="*/ 0 h 1792"/>
                <a:gd name="T22" fmla="*/ 0 w 1606"/>
                <a:gd name="T23" fmla="*/ 0 h 1792"/>
                <a:gd name="T24" fmla="*/ 0 w 1606"/>
                <a:gd name="T25" fmla="*/ 0 h 1792"/>
                <a:gd name="T26" fmla="*/ 0 w 1606"/>
                <a:gd name="T27" fmla="*/ 0 h 1792"/>
                <a:gd name="T28" fmla="*/ 0 w 1606"/>
                <a:gd name="T29" fmla="*/ 0 h 1792"/>
                <a:gd name="T30" fmla="*/ 0 w 1606"/>
                <a:gd name="T31" fmla="*/ 0 h 1792"/>
                <a:gd name="T32" fmla="*/ 0 w 1606"/>
                <a:gd name="T33" fmla="*/ 0 h 1792"/>
                <a:gd name="T34" fmla="*/ 0 w 1606"/>
                <a:gd name="T35" fmla="*/ 0 h 1792"/>
                <a:gd name="T36" fmla="*/ 0 w 1606"/>
                <a:gd name="T37" fmla="*/ 0 h 1792"/>
                <a:gd name="T38" fmla="*/ 0 w 1606"/>
                <a:gd name="T39" fmla="*/ 0 h 1792"/>
                <a:gd name="T40" fmla="*/ 0 w 1606"/>
                <a:gd name="T41" fmla="*/ 0 h 1792"/>
                <a:gd name="T42" fmla="*/ 0 w 1606"/>
                <a:gd name="T43" fmla="*/ 0 h 1792"/>
                <a:gd name="T44" fmla="*/ 0 w 1606"/>
                <a:gd name="T45" fmla="*/ 0 h 1792"/>
                <a:gd name="T46" fmla="*/ 0 w 1606"/>
                <a:gd name="T47" fmla="*/ 0 h 1792"/>
                <a:gd name="T48" fmla="*/ 0 w 1606"/>
                <a:gd name="T49" fmla="*/ 0 h 1792"/>
                <a:gd name="T50" fmla="*/ 0 w 1606"/>
                <a:gd name="T51" fmla="*/ 0 h 1792"/>
                <a:gd name="T52" fmla="*/ 0 w 1606"/>
                <a:gd name="T53" fmla="*/ 0 h 1792"/>
                <a:gd name="T54" fmla="*/ 0 w 1606"/>
                <a:gd name="T55" fmla="*/ 0 h 1792"/>
                <a:gd name="T56" fmla="*/ 0 w 1606"/>
                <a:gd name="T57" fmla="*/ 0 h 1792"/>
                <a:gd name="T58" fmla="*/ 0 w 1606"/>
                <a:gd name="T59" fmla="*/ 0 h 1792"/>
                <a:gd name="T60" fmla="*/ 0 w 1606"/>
                <a:gd name="T61" fmla="*/ 0 h 1792"/>
                <a:gd name="T62" fmla="*/ 0 w 1606"/>
                <a:gd name="T63" fmla="*/ 0 h 1792"/>
                <a:gd name="T64" fmla="*/ 0 w 1606"/>
                <a:gd name="T65" fmla="*/ 0 h 1792"/>
                <a:gd name="T66" fmla="*/ 0 w 1606"/>
                <a:gd name="T67" fmla="*/ 0 h 1792"/>
                <a:gd name="T68" fmla="*/ 0 w 1606"/>
                <a:gd name="T69" fmla="*/ 0 h 1792"/>
                <a:gd name="T70" fmla="*/ 0 w 1606"/>
                <a:gd name="T71" fmla="*/ 0 h 1792"/>
                <a:gd name="T72" fmla="*/ 0 w 1606"/>
                <a:gd name="T73" fmla="*/ 0 h 1792"/>
                <a:gd name="T74" fmla="*/ 0 w 1606"/>
                <a:gd name="T75" fmla="*/ 0 h 1792"/>
                <a:gd name="T76" fmla="*/ 0 w 1606"/>
                <a:gd name="T77" fmla="*/ 0 h 1792"/>
                <a:gd name="T78" fmla="*/ 0 w 1606"/>
                <a:gd name="T79" fmla="*/ 0 h 1792"/>
                <a:gd name="T80" fmla="*/ 0 w 1606"/>
                <a:gd name="T81" fmla="*/ 0 h 1792"/>
                <a:gd name="T82" fmla="*/ 0 w 1606"/>
                <a:gd name="T83" fmla="*/ 0 h 1792"/>
                <a:gd name="T84" fmla="*/ 0 w 1606"/>
                <a:gd name="T85" fmla="*/ 0 h 1792"/>
                <a:gd name="T86" fmla="*/ 0 w 1606"/>
                <a:gd name="T87" fmla="*/ 0 h 1792"/>
                <a:gd name="T88" fmla="*/ 0 w 1606"/>
                <a:gd name="T89" fmla="*/ 0 h 1792"/>
                <a:gd name="T90" fmla="*/ 0 w 1606"/>
                <a:gd name="T91" fmla="*/ 0 h 179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06"/>
                <a:gd name="T139" fmla="*/ 0 h 1792"/>
                <a:gd name="T140" fmla="*/ 1606 w 1606"/>
                <a:gd name="T141" fmla="*/ 1792 h 179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06" h="1792">
                  <a:moveTo>
                    <a:pt x="1309" y="94"/>
                  </a:moveTo>
                  <a:lnTo>
                    <a:pt x="1258" y="0"/>
                  </a:lnTo>
                  <a:lnTo>
                    <a:pt x="867" y="163"/>
                  </a:lnTo>
                  <a:lnTo>
                    <a:pt x="850" y="288"/>
                  </a:lnTo>
                  <a:lnTo>
                    <a:pt x="818" y="332"/>
                  </a:lnTo>
                  <a:lnTo>
                    <a:pt x="773" y="382"/>
                  </a:lnTo>
                  <a:lnTo>
                    <a:pt x="747" y="472"/>
                  </a:lnTo>
                  <a:lnTo>
                    <a:pt x="660" y="678"/>
                  </a:lnTo>
                  <a:lnTo>
                    <a:pt x="590" y="924"/>
                  </a:lnTo>
                  <a:lnTo>
                    <a:pt x="558" y="1088"/>
                  </a:lnTo>
                  <a:lnTo>
                    <a:pt x="243" y="1094"/>
                  </a:lnTo>
                  <a:lnTo>
                    <a:pt x="192" y="1125"/>
                  </a:lnTo>
                  <a:lnTo>
                    <a:pt x="47" y="1125"/>
                  </a:lnTo>
                  <a:lnTo>
                    <a:pt x="7" y="1189"/>
                  </a:lnTo>
                  <a:lnTo>
                    <a:pt x="0" y="1264"/>
                  </a:lnTo>
                  <a:lnTo>
                    <a:pt x="15" y="1332"/>
                  </a:lnTo>
                  <a:lnTo>
                    <a:pt x="148" y="1358"/>
                  </a:lnTo>
                  <a:lnTo>
                    <a:pt x="211" y="1452"/>
                  </a:lnTo>
                  <a:lnTo>
                    <a:pt x="337" y="1484"/>
                  </a:lnTo>
                  <a:lnTo>
                    <a:pt x="430" y="1484"/>
                  </a:lnTo>
                  <a:lnTo>
                    <a:pt x="538" y="1503"/>
                  </a:lnTo>
                  <a:lnTo>
                    <a:pt x="544" y="1548"/>
                  </a:lnTo>
                  <a:lnTo>
                    <a:pt x="538" y="1642"/>
                  </a:lnTo>
                  <a:lnTo>
                    <a:pt x="550" y="1705"/>
                  </a:lnTo>
                  <a:lnTo>
                    <a:pt x="608" y="1712"/>
                  </a:lnTo>
                  <a:lnTo>
                    <a:pt x="677" y="1724"/>
                  </a:lnTo>
                  <a:lnTo>
                    <a:pt x="747" y="1786"/>
                  </a:lnTo>
                  <a:lnTo>
                    <a:pt x="830" y="1786"/>
                  </a:lnTo>
                  <a:lnTo>
                    <a:pt x="905" y="1779"/>
                  </a:lnTo>
                  <a:lnTo>
                    <a:pt x="1019" y="1744"/>
                  </a:lnTo>
                  <a:lnTo>
                    <a:pt x="1145" y="1756"/>
                  </a:lnTo>
                  <a:lnTo>
                    <a:pt x="1273" y="1792"/>
                  </a:lnTo>
                  <a:lnTo>
                    <a:pt x="1392" y="1766"/>
                  </a:lnTo>
                  <a:lnTo>
                    <a:pt x="1473" y="1674"/>
                  </a:lnTo>
                  <a:lnTo>
                    <a:pt x="1467" y="1571"/>
                  </a:lnTo>
                  <a:lnTo>
                    <a:pt x="1497" y="1446"/>
                  </a:lnTo>
                  <a:lnTo>
                    <a:pt x="1516" y="1282"/>
                  </a:lnTo>
                  <a:lnTo>
                    <a:pt x="1554" y="1131"/>
                  </a:lnTo>
                  <a:lnTo>
                    <a:pt x="1606" y="906"/>
                  </a:lnTo>
                  <a:lnTo>
                    <a:pt x="1598" y="678"/>
                  </a:lnTo>
                  <a:lnTo>
                    <a:pt x="1598" y="478"/>
                  </a:lnTo>
                  <a:lnTo>
                    <a:pt x="1586" y="338"/>
                  </a:lnTo>
                  <a:lnTo>
                    <a:pt x="1554" y="276"/>
                  </a:lnTo>
                  <a:lnTo>
                    <a:pt x="1484" y="225"/>
                  </a:lnTo>
                  <a:lnTo>
                    <a:pt x="1403" y="142"/>
                  </a:lnTo>
                  <a:lnTo>
                    <a:pt x="1309" y="94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85" name="Freeform 289">
              <a:extLst>
                <a:ext uri="{FF2B5EF4-FFF2-40B4-BE49-F238E27FC236}">
                  <a16:creationId xmlns:a16="http://schemas.microsoft.com/office/drawing/2014/main" id="{F8D1D10C-02CF-4A1D-A8AC-BA4C65458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5" y="2520"/>
              <a:ext cx="149" cy="291"/>
            </a:xfrm>
            <a:custGeom>
              <a:avLst/>
              <a:gdLst>
                <a:gd name="T0" fmla="*/ 0 w 1014"/>
                <a:gd name="T1" fmla="*/ 0 h 1671"/>
                <a:gd name="T2" fmla="*/ 0 w 1014"/>
                <a:gd name="T3" fmla="*/ 0 h 1671"/>
                <a:gd name="T4" fmla="*/ 0 w 1014"/>
                <a:gd name="T5" fmla="*/ 0 h 1671"/>
                <a:gd name="T6" fmla="*/ 0 w 1014"/>
                <a:gd name="T7" fmla="*/ 0 h 1671"/>
                <a:gd name="T8" fmla="*/ 0 w 1014"/>
                <a:gd name="T9" fmla="*/ 0 h 1671"/>
                <a:gd name="T10" fmla="*/ 0 w 1014"/>
                <a:gd name="T11" fmla="*/ 0 h 1671"/>
                <a:gd name="T12" fmla="*/ 0 w 1014"/>
                <a:gd name="T13" fmla="*/ 0 h 1671"/>
                <a:gd name="T14" fmla="*/ 0 w 1014"/>
                <a:gd name="T15" fmla="*/ 0 h 1671"/>
                <a:gd name="T16" fmla="*/ 0 w 1014"/>
                <a:gd name="T17" fmla="*/ 0 h 1671"/>
                <a:gd name="T18" fmla="*/ 0 w 1014"/>
                <a:gd name="T19" fmla="*/ 0 h 1671"/>
                <a:gd name="T20" fmla="*/ 0 w 1014"/>
                <a:gd name="T21" fmla="*/ 0 h 1671"/>
                <a:gd name="T22" fmla="*/ 0 w 1014"/>
                <a:gd name="T23" fmla="*/ 0 h 1671"/>
                <a:gd name="T24" fmla="*/ 0 w 1014"/>
                <a:gd name="T25" fmla="*/ 0 h 1671"/>
                <a:gd name="T26" fmla="*/ 0 w 1014"/>
                <a:gd name="T27" fmla="*/ 0 h 1671"/>
                <a:gd name="T28" fmla="*/ 0 w 1014"/>
                <a:gd name="T29" fmla="*/ 0 h 1671"/>
                <a:gd name="T30" fmla="*/ 0 w 1014"/>
                <a:gd name="T31" fmla="*/ 0 h 1671"/>
                <a:gd name="T32" fmla="*/ 0 w 1014"/>
                <a:gd name="T33" fmla="*/ 0 h 1671"/>
                <a:gd name="T34" fmla="*/ 0 w 1014"/>
                <a:gd name="T35" fmla="*/ 0 h 1671"/>
                <a:gd name="T36" fmla="*/ 0 w 1014"/>
                <a:gd name="T37" fmla="*/ 0 h 1671"/>
                <a:gd name="T38" fmla="*/ 0 w 1014"/>
                <a:gd name="T39" fmla="*/ 0 h 1671"/>
                <a:gd name="T40" fmla="*/ 0 w 1014"/>
                <a:gd name="T41" fmla="*/ 0 h 1671"/>
                <a:gd name="T42" fmla="*/ 0 w 1014"/>
                <a:gd name="T43" fmla="*/ 0 h 1671"/>
                <a:gd name="T44" fmla="*/ 0 w 1014"/>
                <a:gd name="T45" fmla="*/ 0 h 1671"/>
                <a:gd name="T46" fmla="*/ 0 w 1014"/>
                <a:gd name="T47" fmla="*/ 0 h 1671"/>
                <a:gd name="T48" fmla="*/ 0 w 1014"/>
                <a:gd name="T49" fmla="*/ 0 h 1671"/>
                <a:gd name="T50" fmla="*/ 0 w 1014"/>
                <a:gd name="T51" fmla="*/ 0 h 1671"/>
                <a:gd name="T52" fmla="*/ 0 w 1014"/>
                <a:gd name="T53" fmla="*/ 0 h 1671"/>
                <a:gd name="T54" fmla="*/ 0 w 1014"/>
                <a:gd name="T55" fmla="*/ 0 h 1671"/>
                <a:gd name="T56" fmla="*/ 0 w 1014"/>
                <a:gd name="T57" fmla="*/ 0 h 1671"/>
                <a:gd name="T58" fmla="*/ 0 w 1014"/>
                <a:gd name="T59" fmla="*/ 0 h 1671"/>
                <a:gd name="T60" fmla="*/ 0 w 1014"/>
                <a:gd name="T61" fmla="*/ 0 h 1671"/>
                <a:gd name="T62" fmla="*/ 0 w 1014"/>
                <a:gd name="T63" fmla="*/ 0 h 1671"/>
                <a:gd name="T64" fmla="*/ 0 w 1014"/>
                <a:gd name="T65" fmla="*/ 0 h 1671"/>
                <a:gd name="T66" fmla="*/ 0 w 1014"/>
                <a:gd name="T67" fmla="*/ 0 h 1671"/>
                <a:gd name="T68" fmla="*/ 0 w 1014"/>
                <a:gd name="T69" fmla="*/ 0 h 1671"/>
                <a:gd name="T70" fmla="*/ 0 w 1014"/>
                <a:gd name="T71" fmla="*/ 0 h 1671"/>
                <a:gd name="T72" fmla="*/ 0 w 1014"/>
                <a:gd name="T73" fmla="*/ 0 h 1671"/>
                <a:gd name="T74" fmla="*/ 0 w 1014"/>
                <a:gd name="T75" fmla="*/ 0 h 1671"/>
                <a:gd name="T76" fmla="*/ 0 w 1014"/>
                <a:gd name="T77" fmla="*/ 0 h 167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4"/>
                <a:gd name="T118" fmla="*/ 0 h 1671"/>
                <a:gd name="T119" fmla="*/ 1014 w 1014"/>
                <a:gd name="T120" fmla="*/ 1671 h 167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4" h="1671">
                  <a:moveTo>
                    <a:pt x="0" y="1402"/>
                  </a:moveTo>
                  <a:lnTo>
                    <a:pt x="132" y="1382"/>
                  </a:lnTo>
                  <a:lnTo>
                    <a:pt x="245" y="1376"/>
                  </a:lnTo>
                  <a:lnTo>
                    <a:pt x="370" y="1363"/>
                  </a:lnTo>
                  <a:lnTo>
                    <a:pt x="509" y="1344"/>
                  </a:lnTo>
                  <a:lnTo>
                    <a:pt x="573" y="1301"/>
                  </a:lnTo>
                  <a:lnTo>
                    <a:pt x="744" y="1088"/>
                  </a:lnTo>
                  <a:lnTo>
                    <a:pt x="656" y="1149"/>
                  </a:lnTo>
                  <a:lnTo>
                    <a:pt x="598" y="1201"/>
                  </a:lnTo>
                  <a:lnTo>
                    <a:pt x="630" y="1050"/>
                  </a:lnTo>
                  <a:lnTo>
                    <a:pt x="693" y="992"/>
                  </a:lnTo>
                  <a:lnTo>
                    <a:pt x="787" y="837"/>
                  </a:lnTo>
                  <a:lnTo>
                    <a:pt x="699" y="911"/>
                  </a:lnTo>
                  <a:lnTo>
                    <a:pt x="642" y="931"/>
                  </a:lnTo>
                  <a:lnTo>
                    <a:pt x="656" y="823"/>
                  </a:lnTo>
                  <a:lnTo>
                    <a:pt x="718" y="741"/>
                  </a:lnTo>
                  <a:lnTo>
                    <a:pt x="781" y="679"/>
                  </a:lnTo>
                  <a:lnTo>
                    <a:pt x="845" y="497"/>
                  </a:lnTo>
                  <a:lnTo>
                    <a:pt x="724" y="647"/>
                  </a:lnTo>
                  <a:lnTo>
                    <a:pt x="656" y="703"/>
                  </a:lnTo>
                  <a:lnTo>
                    <a:pt x="648" y="471"/>
                  </a:lnTo>
                  <a:lnTo>
                    <a:pt x="630" y="378"/>
                  </a:lnTo>
                  <a:lnTo>
                    <a:pt x="592" y="334"/>
                  </a:lnTo>
                  <a:lnTo>
                    <a:pt x="535" y="264"/>
                  </a:lnTo>
                  <a:lnTo>
                    <a:pt x="445" y="232"/>
                  </a:lnTo>
                  <a:lnTo>
                    <a:pt x="402" y="214"/>
                  </a:lnTo>
                  <a:lnTo>
                    <a:pt x="528" y="94"/>
                  </a:lnTo>
                  <a:lnTo>
                    <a:pt x="661" y="126"/>
                  </a:lnTo>
                  <a:lnTo>
                    <a:pt x="750" y="176"/>
                  </a:lnTo>
                  <a:lnTo>
                    <a:pt x="781" y="226"/>
                  </a:lnTo>
                  <a:lnTo>
                    <a:pt x="756" y="150"/>
                  </a:lnTo>
                  <a:lnTo>
                    <a:pt x="705" y="126"/>
                  </a:lnTo>
                  <a:lnTo>
                    <a:pt x="624" y="94"/>
                  </a:lnTo>
                  <a:lnTo>
                    <a:pt x="560" y="82"/>
                  </a:lnTo>
                  <a:lnTo>
                    <a:pt x="598" y="62"/>
                  </a:lnTo>
                  <a:lnTo>
                    <a:pt x="661" y="44"/>
                  </a:lnTo>
                  <a:lnTo>
                    <a:pt x="718" y="25"/>
                  </a:lnTo>
                  <a:lnTo>
                    <a:pt x="750" y="0"/>
                  </a:lnTo>
                  <a:lnTo>
                    <a:pt x="825" y="50"/>
                  </a:lnTo>
                  <a:lnTo>
                    <a:pt x="868" y="94"/>
                  </a:lnTo>
                  <a:lnTo>
                    <a:pt x="913" y="150"/>
                  </a:lnTo>
                  <a:lnTo>
                    <a:pt x="976" y="182"/>
                  </a:lnTo>
                  <a:lnTo>
                    <a:pt x="988" y="240"/>
                  </a:lnTo>
                  <a:lnTo>
                    <a:pt x="1014" y="334"/>
                  </a:lnTo>
                  <a:lnTo>
                    <a:pt x="1014" y="478"/>
                  </a:lnTo>
                  <a:lnTo>
                    <a:pt x="1008" y="628"/>
                  </a:lnTo>
                  <a:lnTo>
                    <a:pt x="1002" y="799"/>
                  </a:lnTo>
                  <a:lnTo>
                    <a:pt x="970" y="975"/>
                  </a:lnTo>
                  <a:lnTo>
                    <a:pt x="931" y="1157"/>
                  </a:lnTo>
                  <a:lnTo>
                    <a:pt x="913" y="1314"/>
                  </a:lnTo>
                  <a:lnTo>
                    <a:pt x="882" y="1426"/>
                  </a:lnTo>
                  <a:lnTo>
                    <a:pt x="888" y="1527"/>
                  </a:lnTo>
                  <a:lnTo>
                    <a:pt x="875" y="1584"/>
                  </a:lnTo>
                  <a:lnTo>
                    <a:pt x="830" y="1627"/>
                  </a:lnTo>
                  <a:lnTo>
                    <a:pt x="775" y="1664"/>
                  </a:lnTo>
                  <a:lnTo>
                    <a:pt x="699" y="1671"/>
                  </a:lnTo>
                  <a:lnTo>
                    <a:pt x="661" y="1652"/>
                  </a:lnTo>
                  <a:lnTo>
                    <a:pt x="612" y="1648"/>
                  </a:lnTo>
                  <a:lnTo>
                    <a:pt x="490" y="1622"/>
                  </a:lnTo>
                  <a:lnTo>
                    <a:pt x="541" y="1559"/>
                  </a:lnTo>
                  <a:lnTo>
                    <a:pt x="598" y="1470"/>
                  </a:lnTo>
                  <a:lnTo>
                    <a:pt x="516" y="1534"/>
                  </a:lnTo>
                  <a:lnTo>
                    <a:pt x="452" y="1590"/>
                  </a:lnTo>
                  <a:lnTo>
                    <a:pt x="407" y="1622"/>
                  </a:lnTo>
                  <a:lnTo>
                    <a:pt x="345" y="1652"/>
                  </a:lnTo>
                  <a:lnTo>
                    <a:pt x="276" y="1652"/>
                  </a:lnTo>
                  <a:lnTo>
                    <a:pt x="208" y="1652"/>
                  </a:lnTo>
                  <a:lnTo>
                    <a:pt x="170" y="1636"/>
                  </a:lnTo>
                  <a:lnTo>
                    <a:pt x="151" y="1616"/>
                  </a:lnTo>
                  <a:lnTo>
                    <a:pt x="240" y="1565"/>
                  </a:lnTo>
                  <a:lnTo>
                    <a:pt x="327" y="1484"/>
                  </a:lnTo>
                  <a:lnTo>
                    <a:pt x="352" y="1446"/>
                  </a:lnTo>
                  <a:lnTo>
                    <a:pt x="282" y="1463"/>
                  </a:lnTo>
                  <a:lnTo>
                    <a:pt x="176" y="1546"/>
                  </a:lnTo>
                  <a:lnTo>
                    <a:pt x="132" y="1584"/>
                  </a:lnTo>
                  <a:lnTo>
                    <a:pt x="32" y="1590"/>
                  </a:lnTo>
                  <a:lnTo>
                    <a:pt x="0" y="1572"/>
                  </a:lnTo>
                  <a:lnTo>
                    <a:pt x="0" y="1527"/>
                  </a:lnTo>
                  <a:lnTo>
                    <a:pt x="0" y="140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6" name="Freeform 290">
              <a:extLst>
                <a:ext uri="{FF2B5EF4-FFF2-40B4-BE49-F238E27FC236}">
                  <a16:creationId xmlns:a16="http://schemas.microsoft.com/office/drawing/2014/main" id="{ECFA6DFC-62E3-487B-BD77-24882A8354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6" y="2665"/>
              <a:ext cx="45" cy="135"/>
            </a:xfrm>
            <a:custGeom>
              <a:avLst/>
              <a:gdLst>
                <a:gd name="T0" fmla="*/ 0 w 295"/>
                <a:gd name="T1" fmla="*/ 0 h 774"/>
                <a:gd name="T2" fmla="*/ 0 w 295"/>
                <a:gd name="T3" fmla="*/ 0 h 774"/>
                <a:gd name="T4" fmla="*/ 0 w 295"/>
                <a:gd name="T5" fmla="*/ 0 h 774"/>
                <a:gd name="T6" fmla="*/ 0 w 295"/>
                <a:gd name="T7" fmla="*/ 0 h 774"/>
                <a:gd name="T8" fmla="*/ 0 w 295"/>
                <a:gd name="T9" fmla="*/ 0 h 774"/>
                <a:gd name="T10" fmla="*/ 0 w 295"/>
                <a:gd name="T11" fmla="*/ 0 h 774"/>
                <a:gd name="T12" fmla="*/ 0 w 295"/>
                <a:gd name="T13" fmla="*/ 0 h 774"/>
                <a:gd name="T14" fmla="*/ 0 w 295"/>
                <a:gd name="T15" fmla="*/ 0 h 774"/>
                <a:gd name="T16" fmla="*/ 0 w 295"/>
                <a:gd name="T17" fmla="*/ 0 h 774"/>
                <a:gd name="T18" fmla="*/ 0 w 295"/>
                <a:gd name="T19" fmla="*/ 0 h 774"/>
                <a:gd name="T20" fmla="*/ 0 w 295"/>
                <a:gd name="T21" fmla="*/ 0 h 774"/>
                <a:gd name="T22" fmla="*/ 0 w 295"/>
                <a:gd name="T23" fmla="*/ 0 h 774"/>
                <a:gd name="T24" fmla="*/ 0 w 295"/>
                <a:gd name="T25" fmla="*/ 0 h 774"/>
                <a:gd name="T26" fmla="*/ 0 w 295"/>
                <a:gd name="T27" fmla="*/ 0 h 77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5"/>
                <a:gd name="T43" fmla="*/ 0 h 774"/>
                <a:gd name="T44" fmla="*/ 295 w 295"/>
                <a:gd name="T45" fmla="*/ 774 h 77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5" h="774">
                  <a:moveTo>
                    <a:pt x="0" y="774"/>
                  </a:moveTo>
                  <a:lnTo>
                    <a:pt x="51" y="748"/>
                  </a:lnTo>
                  <a:lnTo>
                    <a:pt x="107" y="686"/>
                  </a:lnTo>
                  <a:lnTo>
                    <a:pt x="156" y="573"/>
                  </a:lnTo>
                  <a:lnTo>
                    <a:pt x="183" y="477"/>
                  </a:lnTo>
                  <a:lnTo>
                    <a:pt x="220" y="371"/>
                  </a:lnTo>
                  <a:lnTo>
                    <a:pt x="239" y="270"/>
                  </a:lnTo>
                  <a:lnTo>
                    <a:pt x="270" y="114"/>
                  </a:lnTo>
                  <a:lnTo>
                    <a:pt x="295" y="0"/>
                  </a:lnTo>
                  <a:lnTo>
                    <a:pt x="232" y="226"/>
                  </a:lnTo>
                  <a:lnTo>
                    <a:pt x="183" y="402"/>
                  </a:lnTo>
                  <a:lnTo>
                    <a:pt x="126" y="521"/>
                  </a:lnTo>
                  <a:lnTo>
                    <a:pt x="38" y="648"/>
                  </a:lnTo>
                  <a:lnTo>
                    <a:pt x="0" y="77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7" name="Freeform 291">
              <a:extLst>
                <a:ext uri="{FF2B5EF4-FFF2-40B4-BE49-F238E27FC236}">
                  <a16:creationId xmlns:a16="http://schemas.microsoft.com/office/drawing/2014/main" id="{32925BD3-3C85-4A4C-B7E3-1865FA25FD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1" y="2556"/>
              <a:ext cx="172" cy="203"/>
            </a:xfrm>
            <a:custGeom>
              <a:avLst/>
              <a:gdLst>
                <a:gd name="T0" fmla="*/ 0 w 1172"/>
                <a:gd name="T1" fmla="*/ 0 h 1162"/>
                <a:gd name="T2" fmla="*/ 0 w 1172"/>
                <a:gd name="T3" fmla="*/ 0 h 1162"/>
                <a:gd name="T4" fmla="*/ 0 w 1172"/>
                <a:gd name="T5" fmla="*/ 0 h 1162"/>
                <a:gd name="T6" fmla="*/ 0 w 1172"/>
                <a:gd name="T7" fmla="*/ 0 h 1162"/>
                <a:gd name="T8" fmla="*/ 0 w 1172"/>
                <a:gd name="T9" fmla="*/ 0 h 1162"/>
                <a:gd name="T10" fmla="*/ 0 w 1172"/>
                <a:gd name="T11" fmla="*/ 0 h 1162"/>
                <a:gd name="T12" fmla="*/ 0 w 1172"/>
                <a:gd name="T13" fmla="*/ 0 h 1162"/>
                <a:gd name="T14" fmla="*/ 0 w 1172"/>
                <a:gd name="T15" fmla="*/ 0 h 1162"/>
                <a:gd name="T16" fmla="*/ 0 w 1172"/>
                <a:gd name="T17" fmla="*/ 0 h 1162"/>
                <a:gd name="T18" fmla="*/ 0 w 1172"/>
                <a:gd name="T19" fmla="*/ 0 h 1162"/>
                <a:gd name="T20" fmla="*/ 0 w 1172"/>
                <a:gd name="T21" fmla="*/ 0 h 1162"/>
                <a:gd name="T22" fmla="*/ 0 w 1172"/>
                <a:gd name="T23" fmla="*/ 0 h 1162"/>
                <a:gd name="T24" fmla="*/ 0 w 1172"/>
                <a:gd name="T25" fmla="*/ 0 h 1162"/>
                <a:gd name="T26" fmla="*/ 0 w 1172"/>
                <a:gd name="T27" fmla="*/ 0 h 1162"/>
                <a:gd name="T28" fmla="*/ 0 w 1172"/>
                <a:gd name="T29" fmla="*/ 0 h 1162"/>
                <a:gd name="T30" fmla="*/ 0 w 1172"/>
                <a:gd name="T31" fmla="*/ 0 h 1162"/>
                <a:gd name="T32" fmla="*/ 0 w 1172"/>
                <a:gd name="T33" fmla="*/ 0 h 1162"/>
                <a:gd name="T34" fmla="*/ 0 w 1172"/>
                <a:gd name="T35" fmla="*/ 0 h 1162"/>
                <a:gd name="T36" fmla="*/ 0 w 1172"/>
                <a:gd name="T37" fmla="*/ 0 h 1162"/>
                <a:gd name="T38" fmla="*/ 0 w 1172"/>
                <a:gd name="T39" fmla="*/ 0 h 1162"/>
                <a:gd name="T40" fmla="*/ 0 w 1172"/>
                <a:gd name="T41" fmla="*/ 0 h 1162"/>
                <a:gd name="T42" fmla="*/ 0 w 1172"/>
                <a:gd name="T43" fmla="*/ 0 h 1162"/>
                <a:gd name="T44" fmla="*/ 0 w 1172"/>
                <a:gd name="T45" fmla="*/ 0 h 1162"/>
                <a:gd name="T46" fmla="*/ 0 w 1172"/>
                <a:gd name="T47" fmla="*/ 0 h 1162"/>
                <a:gd name="T48" fmla="*/ 0 w 1172"/>
                <a:gd name="T49" fmla="*/ 0 h 1162"/>
                <a:gd name="T50" fmla="*/ 0 w 1172"/>
                <a:gd name="T51" fmla="*/ 0 h 1162"/>
                <a:gd name="T52" fmla="*/ 0 w 1172"/>
                <a:gd name="T53" fmla="*/ 0 h 1162"/>
                <a:gd name="T54" fmla="*/ 0 w 1172"/>
                <a:gd name="T55" fmla="*/ 0 h 1162"/>
                <a:gd name="T56" fmla="*/ 0 w 1172"/>
                <a:gd name="T57" fmla="*/ 0 h 1162"/>
                <a:gd name="T58" fmla="*/ 0 w 1172"/>
                <a:gd name="T59" fmla="*/ 0 h 1162"/>
                <a:gd name="T60" fmla="*/ 0 w 1172"/>
                <a:gd name="T61" fmla="*/ 0 h 1162"/>
                <a:gd name="T62" fmla="*/ 0 w 1172"/>
                <a:gd name="T63" fmla="*/ 0 h 1162"/>
                <a:gd name="T64" fmla="*/ 0 w 1172"/>
                <a:gd name="T65" fmla="*/ 0 h 1162"/>
                <a:gd name="T66" fmla="*/ 0 w 1172"/>
                <a:gd name="T67" fmla="*/ 0 h 1162"/>
                <a:gd name="T68" fmla="*/ 0 w 1172"/>
                <a:gd name="T69" fmla="*/ 0 h 1162"/>
                <a:gd name="T70" fmla="*/ 0 w 1172"/>
                <a:gd name="T71" fmla="*/ 0 h 1162"/>
                <a:gd name="T72" fmla="*/ 0 w 1172"/>
                <a:gd name="T73" fmla="*/ 0 h 1162"/>
                <a:gd name="T74" fmla="*/ 0 w 1172"/>
                <a:gd name="T75" fmla="*/ 0 h 1162"/>
                <a:gd name="T76" fmla="*/ 0 w 1172"/>
                <a:gd name="T77" fmla="*/ 0 h 1162"/>
                <a:gd name="T78" fmla="*/ 0 w 1172"/>
                <a:gd name="T79" fmla="*/ 0 h 1162"/>
                <a:gd name="T80" fmla="*/ 0 w 1172"/>
                <a:gd name="T81" fmla="*/ 0 h 1162"/>
                <a:gd name="T82" fmla="*/ 0 w 1172"/>
                <a:gd name="T83" fmla="*/ 0 h 1162"/>
                <a:gd name="T84" fmla="*/ 0 w 1172"/>
                <a:gd name="T85" fmla="*/ 0 h 1162"/>
                <a:gd name="T86" fmla="*/ 0 w 1172"/>
                <a:gd name="T87" fmla="*/ 0 h 1162"/>
                <a:gd name="T88" fmla="*/ 0 w 1172"/>
                <a:gd name="T89" fmla="*/ 0 h 1162"/>
                <a:gd name="T90" fmla="*/ 0 w 1172"/>
                <a:gd name="T91" fmla="*/ 0 h 1162"/>
                <a:gd name="T92" fmla="*/ 0 w 1172"/>
                <a:gd name="T93" fmla="*/ 0 h 1162"/>
                <a:gd name="T94" fmla="*/ 0 w 1172"/>
                <a:gd name="T95" fmla="*/ 0 h 1162"/>
                <a:gd name="T96" fmla="*/ 0 w 1172"/>
                <a:gd name="T97" fmla="*/ 0 h 1162"/>
                <a:gd name="T98" fmla="*/ 0 w 1172"/>
                <a:gd name="T99" fmla="*/ 0 h 1162"/>
                <a:gd name="T100" fmla="*/ 0 w 1172"/>
                <a:gd name="T101" fmla="*/ 0 h 1162"/>
                <a:gd name="T102" fmla="*/ 0 w 1172"/>
                <a:gd name="T103" fmla="*/ 0 h 1162"/>
                <a:gd name="T104" fmla="*/ 0 w 1172"/>
                <a:gd name="T105" fmla="*/ 0 h 1162"/>
                <a:gd name="T106" fmla="*/ 0 w 1172"/>
                <a:gd name="T107" fmla="*/ 0 h 1162"/>
                <a:gd name="T108" fmla="*/ 0 w 1172"/>
                <a:gd name="T109" fmla="*/ 0 h 1162"/>
                <a:gd name="T110" fmla="*/ 0 w 1172"/>
                <a:gd name="T111" fmla="*/ 0 h 11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72"/>
                <a:gd name="T169" fmla="*/ 0 h 1162"/>
                <a:gd name="T170" fmla="*/ 1172 w 1172"/>
                <a:gd name="T171" fmla="*/ 1162 h 11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72" h="1162">
                  <a:moveTo>
                    <a:pt x="959" y="0"/>
                  </a:moveTo>
                  <a:lnTo>
                    <a:pt x="820" y="43"/>
                  </a:lnTo>
                  <a:lnTo>
                    <a:pt x="756" y="100"/>
                  </a:lnTo>
                  <a:lnTo>
                    <a:pt x="719" y="213"/>
                  </a:lnTo>
                  <a:lnTo>
                    <a:pt x="719" y="321"/>
                  </a:lnTo>
                  <a:lnTo>
                    <a:pt x="739" y="381"/>
                  </a:lnTo>
                  <a:lnTo>
                    <a:pt x="727" y="489"/>
                  </a:lnTo>
                  <a:lnTo>
                    <a:pt x="727" y="571"/>
                  </a:lnTo>
                  <a:lnTo>
                    <a:pt x="745" y="591"/>
                  </a:lnTo>
                  <a:lnTo>
                    <a:pt x="727" y="621"/>
                  </a:lnTo>
                  <a:lnTo>
                    <a:pt x="713" y="652"/>
                  </a:lnTo>
                  <a:lnTo>
                    <a:pt x="739" y="684"/>
                  </a:lnTo>
                  <a:lnTo>
                    <a:pt x="739" y="716"/>
                  </a:lnTo>
                  <a:lnTo>
                    <a:pt x="688" y="729"/>
                  </a:lnTo>
                  <a:lnTo>
                    <a:pt x="695" y="761"/>
                  </a:lnTo>
                  <a:lnTo>
                    <a:pt x="644" y="779"/>
                  </a:lnTo>
                  <a:lnTo>
                    <a:pt x="599" y="767"/>
                  </a:lnTo>
                  <a:lnTo>
                    <a:pt x="569" y="779"/>
                  </a:lnTo>
                  <a:lnTo>
                    <a:pt x="428" y="799"/>
                  </a:lnTo>
                  <a:lnTo>
                    <a:pt x="304" y="793"/>
                  </a:lnTo>
                  <a:lnTo>
                    <a:pt x="222" y="799"/>
                  </a:lnTo>
                  <a:lnTo>
                    <a:pt x="170" y="831"/>
                  </a:lnTo>
                  <a:lnTo>
                    <a:pt x="45" y="831"/>
                  </a:lnTo>
                  <a:lnTo>
                    <a:pt x="0" y="873"/>
                  </a:lnTo>
                  <a:lnTo>
                    <a:pt x="0" y="923"/>
                  </a:lnTo>
                  <a:lnTo>
                    <a:pt x="6" y="1004"/>
                  </a:lnTo>
                  <a:lnTo>
                    <a:pt x="109" y="1030"/>
                  </a:lnTo>
                  <a:lnTo>
                    <a:pt x="109" y="978"/>
                  </a:lnTo>
                  <a:lnTo>
                    <a:pt x="115" y="935"/>
                  </a:lnTo>
                  <a:lnTo>
                    <a:pt x="133" y="916"/>
                  </a:lnTo>
                  <a:lnTo>
                    <a:pt x="141" y="966"/>
                  </a:lnTo>
                  <a:lnTo>
                    <a:pt x="147" y="1030"/>
                  </a:lnTo>
                  <a:lnTo>
                    <a:pt x="170" y="1068"/>
                  </a:lnTo>
                  <a:lnTo>
                    <a:pt x="215" y="1118"/>
                  </a:lnTo>
                  <a:lnTo>
                    <a:pt x="321" y="1142"/>
                  </a:lnTo>
                  <a:lnTo>
                    <a:pt x="403" y="1155"/>
                  </a:lnTo>
                  <a:lnTo>
                    <a:pt x="499" y="1162"/>
                  </a:lnTo>
                  <a:lnTo>
                    <a:pt x="379" y="1093"/>
                  </a:lnTo>
                  <a:lnTo>
                    <a:pt x="297" y="1030"/>
                  </a:lnTo>
                  <a:lnTo>
                    <a:pt x="279" y="978"/>
                  </a:lnTo>
                  <a:lnTo>
                    <a:pt x="291" y="935"/>
                  </a:lnTo>
                  <a:lnTo>
                    <a:pt x="358" y="929"/>
                  </a:lnTo>
                  <a:lnTo>
                    <a:pt x="385" y="978"/>
                  </a:lnTo>
                  <a:lnTo>
                    <a:pt x="403" y="1036"/>
                  </a:lnTo>
                  <a:lnTo>
                    <a:pt x="467" y="1098"/>
                  </a:lnTo>
                  <a:lnTo>
                    <a:pt x="537" y="1149"/>
                  </a:lnTo>
                  <a:lnTo>
                    <a:pt x="607" y="1155"/>
                  </a:lnTo>
                  <a:lnTo>
                    <a:pt x="713" y="1149"/>
                  </a:lnTo>
                  <a:lnTo>
                    <a:pt x="599" y="1061"/>
                  </a:lnTo>
                  <a:lnTo>
                    <a:pt x="517" y="1016"/>
                  </a:lnTo>
                  <a:lnTo>
                    <a:pt x="454" y="966"/>
                  </a:lnTo>
                  <a:lnTo>
                    <a:pt x="435" y="929"/>
                  </a:lnTo>
                  <a:lnTo>
                    <a:pt x="441" y="891"/>
                  </a:lnTo>
                  <a:lnTo>
                    <a:pt x="479" y="885"/>
                  </a:lnTo>
                  <a:lnTo>
                    <a:pt x="523" y="923"/>
                  </a:lnTo>
                  <a:lnTo>
                    <a:pt x="549" y="972"/>
                  </a:lnTo>
                  <a:lnTo>
                    <a:pt x="607" y="1036"/>
                  </a:lnTo>
                  <a:lnTo>
                    <a:pt x="675" y="1068"/>
                  </a:lnTo>
                  <a:lnTo>
                    <a:pt x="727" y="1098"/>
                  </a:lnTo>
                  <a:lnTo>
                    <a:pt x="782" y="1123"/>
                  </a:lnTo>
                  <a:lnTo>
                    <a:pt x="846" y="1136"/>
                  </a:lnTo>
                  <a:lnTo>
                    <a:pt x="921" y="1136"/>
                  </a:lnTo>
                  <a:lnTo>
                    <a:pt x="994" y="1122"/>
                  </a:lnTo>
                  <a:lnTo>
                    <a:pt x="833" y="1068"/>
                  </a:lnTo>
                  <a:lnTo>
                    <a:pt x="771" y="1036"/>
                  </a:lnTo>
                  <a:lnTo>
                    <a:pt x="727" y="978"/>
                  </a:lnTo>
                  <a:lnTo>
                    <a:pt x="719" y="929"/>
                  </a:lnTo>
                  <a:lnTo>
                    <a:pt x="756" y="929"/>
                  </a:lnTo>
                  <a:lnTo>
                    <a:pt x="777" y="972"/>
                  </a:lnTo>
                  <a:lnTo>
                    <a:pt x="808" y="1010"/>
                  </a:lnTo>
                  <a:lnTo>
                    <a:pt x="859" y="1049"/>
                  </a:lnTo>
                  <a:lnTo>
                    <a:pt x="914" y="1087"/>
                  </a:lnTo>
                  <a:lnTo>
                    <a:pt x="989" y="1119"/>
                  </a:lnTo>
                  <a:lnTo>
                    <a:pt x="1046" y="1098"/>
                  </a:lnTo>
                  <a:lnTo>
                    <a:pt x="1072" y="1068"/>
                  </a:lnTo>
                  <a:lnTo>
                    <a:pt x="1117" y="991"/>
                  </a:lnTo>
                  <a:lnTo>
                    <a:pt x="1034" y="972"/>
                  </a:lnTo>
                  <a:lnTo>
                    <a:pt x="878" y="954"/>
                  </a:lnTo>
                  <a:lnTo>
                    <a:pt x="782" y="910"/>
                  </a:lnTo>
                  <a:lnTo>
                    <a:pt x="733" y="868"/>
                  </a:lnTo>
                  <a:lnTo>
                    <a:pt x="713" y="816"/>
                  </a:lnTo>
                  <a:lnTo>
                    <a:pt x="707" y="793"/>
                  </a:lnTo>
                  <a:lnTo>
                    <a:pt x="733" y="793"/>
                  </a:lnTo>
                  <a:lnTo>
                    <a:pt x="765" y="831"/>
                  </a:lnTo>
                  <a:lnTo>
                    <a:pt x="814" y="897"/>
                  </a:lnTo>
                  <a:lnTo>
                    <a:pt x="927" y="935"/>
                  </a:lnTo>
                  <a:lnTo>
                    <a:pt x="1034" y="968"/>
                  </a:lnTo>
                  <a:lnTo>
                    <a:pt x="1117" y="991"/>
                  </a:lnTo>
                  <a:lnTo>
                    <a:pt x="1149" y="861"/>
                  </a:lnTo>
                  <a:lnTo>
                    <a:pt x="1155" y="767"/>
                  </a:lnTo>
                  <a:lnTo>
                    <a:pt x="1155" y="683"/>
                  </a:lnTo>
                  <a:lnTo>
                    <a:pt x="1046" y="741"/>
                  </a:lnTo>
                  <a:lnTo>
                    <a:pt x="921" y="767"/>
                  </a:lnTo>
                  <a:lnTo>
                    <a:pt x="820" y="761"/>
                  </a:lnTo>
                  <a:lnTo>
                    <a:pt x="795" y="748"/>
                  </a:lnTo>
                  <a:lnTo>
                    <a:pt x="782" y="716"/>
                  </a:lnTo>
                  <a:lnTo>
                    <a:pt x="840" y="716"/>
                  </a:lnTo>
                  <a:lnTo>
                    <a:pt x="901" y="735"/>
                  </a:lnTo>
                  <a:lnTo>
                    <a:pt x="1049" y="741"/>
                  </a:lnTo>
                  <a:lnTo>
                    <a:pt x="1155" y="684"/>
                  </a:lnTo>
                  <a:lnTo>
                    <a:pt x="1161" y="565"/>
                  </a:lnTo>
                  <a:lnTo>
                    <a:pt x="1167" y="483"/>
                  </a:lnTo>
                  <a:lnTo>
                    <a:pt x="1172" y="401"/>
                  </a:lnTo>
                  <a:lnTo>
                    <a:pt x="1161" y="264"/>
                  </a:lnTo>
                  <a:lnTo>
                    <a:pt x="1129" y="213"/>
                  </a:lnTo>
                  <a:lnTo>
                    <a:pt x="1034" y="152"/>
                  </a:lnTo>
                  <a:lnTo>
                    <a:pt x="1065" y="158"/>
                  </a:lnTo>
                  <a:lnTo>
                    <a:pt x="1161" y="201"/>
                  </a:lnTo>
                  <a:lnTo>
                    <a:pt x="1123" y="113"/>
                  </a:lnTo>
                  <a:lnTo>
                    <a:pt x="1091" y="68"/>
                  </a:lnTo>
                  <a:lnTo>
                    <a:pt x="1065" y="38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8" name="Freeform 292">
              <a:extLst>
                <a:ext uri="{FF2B5EF4-FFF2-40B4-BE49-F238E27FC236}">
                  <a16:creationId xmlns:a16="http://schemas.microsoft.com/office/drawing/2014/main" id="{3F91FD32-49A4-4E75-B2A2-35F0E299A5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" y="2632"/>
              <a:ext cx="43" cy="45"/>
            </a:xfrm>
            <a:custGeom>
              <a:avLst/>
              <a:gdLst>
                <a:gd name="T0" fmla="*/ 0 w 295"/>
                <a:gd name="T1" fmla="*/ 0 h 263"/>
                <a:gd name="T2" fmla="*/ 0 w 295"/>
                <a:gd name="T3" fmla="*/ 0 h 263"/>
                <a:gd name="T4" fmla="*/ 0 w 295"/>
                <a:gd name="T5" fmla="*/ 0 h 263"/>
                <a:gd name="T6" fmla="*/ 0 w 295"/>
                <a:gd name="T7" fmla="*/ 0 h 263"/>
                <a:gd name="T8" fmla="*/ 0 w 295"/>
                <a:gd name="T9" fmla="*/ 0 h 263"/>
                <a:gd name="T10" fmla="*/ 0 w 295"/>
                <a:gd name="T11" fmla="*/ 0 h 263"/>
                <a:gd name="T12" fmla="*/ 0 w 295"/>
                <a:gd name="T13" fmla="*/ 0 h 263"/>
                <a:gd name="T14" fmla="*/ 0 w 295"/>
                <a:gd name="T15" fmla="*/ 0 h 263"/>
                <a:gd name="T16" fmla="*/ 0 w 295"/>
                <a:gd name="T17" fmla="*/ 0 h 263"/>
                <a:gd name="T18" fmla="*/ 0 w 295"/>
                <a:gd name="T19" fmla="*/ 0 h 263"/>
                <a:gd name="T20" fmla="*/ 0 w 295"/>
                <a:gd name="T21" fmla="*/ 0 h 263"/>
                <a:gd name="T22" fmla="*/ 0 w 295"/>
                <a:gd name="T23" fmla="*/ 0 h 263"/>
                <a:gd name="T24" fmla="*/ 0 w 295"/>
                <a:gd name="T25" fmla="*/ 0 h 263"/>
                <a:gd name="T26" fmla="*/ 0 w 295"/>
                <a:gd name="T27" fmla="*/ 0 h 263"/>
                <a:gd name="T28" fmla="*/ 0 w 295"/>
                <a:gd name="T29" fmla="*/ 0 h 263"/>
                <a:gd name="T30" fmla="*/ 0 w 295"/>
                <a:gd name="T31" fmla="*/ 0 h 263"/>
                <a:gd name="T32" fmla="*/ 0 w 295"/>
                <a:gd name="T33" fmla="*/ 0 h 263"/>
                <a:gd name="T34" fmla="*/ 0 w 295"/>
                <a:gd name="T35" fmla="*/ 0 h 263"/>
                <a:gd name="T36" fmla="*/ 0 w 295"/>
                <a:gd name="T37" fmla="*/ 0 h 263"/>
                <a:gd name="T38" fmla="*/ 0 w 295"/>
                <a:gd name="T39" fmla="*/ 0 h 263"/>
                <a:gd name="T40" fmla="*/ 0 w 295"/>
                <a:gd name="T41" fmla="*/ 0 h 263"/>
                <a:gd name="T42" fmla="*/ 0 w 295"/>
                <a:gd name="T43" fmla="*/ 0 h 263"/>
                <a:gd name="T44" fmla="*/ 0 w 295"/>
                <a:gd name="T45" fmla="*/ 0 h 2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5"/>
                <a:gd name="T70" fmla="*/ 0 h 263"/>
                <a:gd name="T71" fmla="*/ 295 w 295"/>
                <a:gd name="T72" fmla="*/ 263 h 2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5" h="263">
                  <a:moveTo>
                    <a:pt x="0" y="0"/>
                  </a:moveTo>
                  <a:lnTo>
                    <a:pt x="0" y="21"/>
                  </a:lnTo>
                  <a:lnTo>
                    <a:pt x="38" y="71"/>
                  </a:lnTo>
                  <a:lnTo>
                    <a:pt x="75" y="99"/>
                  </a:lnTo>
                  <a:lnTo>
                    <a:pt x="152" y="158"/>
                  </a:lnTo>
                  <a:lnTo>
                    <a:pt x="184" y="182"/>
                  </a:lnTo>
                  <a:lnTo>
                    <a:pt x="260" y="239"/>
                  </a:lnTo>
                  <a:lnTo>
                    <a:pt x="178" y="213"/>
                  </a:lnTo>
                  <a:lnTo>
                    <a:pt x="97" y="188"/>
                  </a:lnTo>
                  <a:lnTo>
                    <a:pt x="16" y="182"/>
                  </a:lnTo>
                  <a:lnTo>
                    <a:pt x="22" y="207"/>
                  </a:lnTo>
                  <a:lnTo>
                    <a:pt x="152" y="231"/>
                  </a:lnTo>
                  <a:lnTo>
                    <a:pt x="222" y="257"/>
                  </a:lnTo>
                  <a:lnTo>
                    <a:pt x="260" y="263"/>
                  </a:lnTo>
                  <a:lnTo>
                    <a:pt x="292" y="252"/>
                  </a:lnTo>
                  <a:lnTo>
                    <a:pt x="295" y="222"/>
                  </a:lnTo>
                  <a:lnTo>
                    <a:pt x="269" y="199"/>
                  </a:lnTo>
                  <a:lnTo>
                    <a:pt x="232" y="162"/>
                  </a:lnTo>
                  <a:lnTo>
                    <a:pt x="188" y="112"/>
                  </a:lnTo>
                  <a:lnTo>
                    <a:pt x="144" y="56"/>
                  </a:lnTo>
                  <a:lnTo>
                    <a:pt x="91" y="17"/>
                  </a:lnTo>
                  <a:lnTo>
                    <a:pt x="3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9" name="Freeform 293">
              <a:extLst>
                <a:ext uri="{FF2B5EF4-FFF2-40B4-BE49-F238E27FC236}">
                  <a16:creationId xmlns:a16="http://schemas.microsoft.com/office/drawing/2014/main" id="{D0CB13FD-0AD0-48D1-AB2A-C9DC8BC5C5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" y="2594"/>
              <a:ext cx="39" cy="59"/>
            </a:xfrm>
            <a:custGeom>
              <a:avLst/>
              <a:gdLst>
                <a:gd name="T0" fmla="*/ 0 w 270"/>
                <a:gd name="T1" fmla="*/ 0 h 345"/>
                <a:gd name="T2" fmla="*/ 0 w 270"/>
                <a:gd name="T3" fmla="*/ 0 h 345"/>
                <a:gd name="T4" fmla="*/ 0 w 270"/>
                <a:gd name="T5" fmla="*/ 0 h 345"/>
                <a:gd name="T6" fmla="*/ 0 w 270"/>
                <a:gd name="T7" fmla="*/ 0 h 345"/>
                <a:gd name="T8" fmla="*/ 0 w 270"/>
                <a:gd name="T9" fmla="*/ 0 h 345"/>
                <a:gd name="T10" fmla="*/ 0 w 270"/>
                <a:gd name="T11" fmla="*/ 0 h 345"/>
                <a:gd name="T12" fmla="*/ 0 w 270"/>
                <a:gd name="T13" fmla="*/ 0 h 345"/>
                <a:gd name="T14" fmla="*/ 0 w 270"/>
                <a:gd name="T15" fmla="*/ 0 h 345"/>
                <a:gd name="T16" fmla="*/ 0 w 270"/>
                <a:gd name="T17" fmla="*/ 0 h 345"/>
                <a:gd name="T18" fmla="*/ 0 w 270"/>
                <a:gd name="T19" fmla="*/ 0 h 345"/>
                <a:gd name="T20" fmla="*/ 0 w 270"/>
                <a:gd name="T21" fmla="*/ 0 h 345"/>
                <a:gd name="T22" fmla="*/ 0 w 270"/>
                <a:gd name="T23" fmla="*/ 0 h 345"/>
                <a:gd name="T24" fmla="*/ 0 w 270"/>
                <a:gd name="T25" fmla="*/ 0 h 345"/>
                <a:gd name="T26" fmla="*/ 0 w 270"/>
                <a:gd name="T27" fmla="*/ 0 h 345"/>
                <a:gd name="T28" fmla="*/ 0 w 270"/>
                <a:gd name="T29" fmla="*/ 0 h 345"/>
                <a:gd name="T30" fmla="*/ 0 w 270"/>
                <a:gd name="T31" fmla="*/ 0 h 345"/>
                <a:gd name="T32" fmla="*/ 0 w 270"/>
                <a:gd name="T33" fmla="*/ 0 h 3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345"/>
                <a:gd name="T53" fmla="*/ 270 w 270"/>
                <a:gd name="T54" fmla="*/ 345 h 3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345">
                  <a:moveTo>
                    <a:pt x="51" y="0"/>
                  </a:moveTo>
                  <a:lnTo>
                    <a:pt x="13" y="7"/>
                  </a:lnTo>
                  <a:lnTo>
                    <a:pt x="0" y="39"/>
                  </a:lnTo>
                  <a:lnTo>
                    <a:pt x="3" y="65"/>
                  </a:lnTo>
                  <a:lnTo>
                    <a:pt x="26" y="101"/>
                  </a:lnTo>
                  <a:lnTo>
                    <a:pt x="57" y="112"/>
                  </a:lnTo>
                  <a:lnTo>
                    <a:pt x="116" y="149"/>
                  </a:lnTo>
                  <a:lnTo>
                    <a:pt x="172" y="195"/>
                  </a:lnTo>
                  <a:lnTo>
                    <a:pt x="212" y="259"/>
                  </a:lnTo>
                  <a:lnTo>
                    <a:pt x="257" y="325"/>
                  </a:lnTo>
                  <a:lnTo>
                    <a:pt x="270" y="345"/>
                  </a:lnTo>
                  <a:lnTo>
                    <a:pt x="257" y="267"/>
                  </a:lnTo>
                  <a:lnTo>
                    <a:pt x="247" y="198"/>
                  </a:lnTo>
                  <a:lnTo>
                    <a:pt x="225" y="140"/>
                  </a:lnTo>
                  <a:lnTo>
                    <a:pt x="188" y="86"/>
                  </a:lnTo>
                  <a:lnTo>
                    <a:pt x="90" y="1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0" name="Freeform 294">
              <a:extLst>
                <a:ext uri="{FF2B5EF4-FFF2-40B4-BE49-F238E27FC236}">
                  <a16:creationId xmlns:a16="http://schemas.microsoft.com/office/drawing/2014/main" id="{7E114F6F-33C3-42A6-98FE-6983723CE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9" y="2535"/>
              <a:ext cx="42" cy="35"/>
            </a:xfrm>
            <a:custGeom>
              <a:avLst/>
              <a:gdLst>
                <a:gd name="T0" fmla="*/ 0 w 287"/>
                <a:gd name="T1" fmla="*/ 0 h 199"/>
                <a:gd name="T2" fmla="*/ 0 w 287"/>
                <a:gd name="T3" fmla="*/ 0 h 199"/>
                <a:gd name="T4" fmla="*/ 0 w 287"/>
                <a:gd name="T5" fmla="*/ 0 h 199"/>
                <a:gd name="T6" fmla="*/ 0 w 287"/>
                <a:gd name="T7" fmla="*/ 0 h 199"/>
                <a:gd name="T8" fmla="*/ 0 w 287"/>
                <a:gd name="T9" fmla="*/ 0 h 199"/>
                <a:gd name="T10" fmla="*/ 0 w 287"/>
                <a:gd name="T11" fmla="*/ 0 h 199"/>
                <a:gd name="T12" fmla="*/ 0 w 287"/>
                <a:gd name="T13" fmla="*/ 0 h 199"/>
                <a:gd name="T14" fmla="*/ 0 w 287"/>
                <a:gd name="T15" fmla="*/ 0 h 199"/>
                <a:gd name="T16" fmla="*/ 0 w 287"/>
                <a:gd name="T17" fmla="*/ 0 h 199"/>
                <a:gd name="T18" fmla="*/ 0 w 287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7"/>
                <a:gd name="T31" fmla="*/ 0 h 199"/>
                <a:gd name="T32" fmla="*/ 287 w 287"/>
                <a:gd name="T33" fmla="*/ 199 h 1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7" h="199">
                  <a:moveTo>
                    <a:pt x="0" y="199"/>
                  </a:moveTo>
                  <a:lnTo>
                    <a:pt x="49" y="156"/>
                  </a:lnTo>
                  <a:lnTo>
                    <a:pt x="130" y="125"/>
                  </a:lnTo>
                  <a:lnTo>
                    <a:pt x="185" y="111"/>
                  </a:lnTo>
                  <a:lnTo>
                    <a:pt x="287" y="0"/>
                  </a:lnTo>
                  <a:lnTo>
                    <a:pt x="211" y="44"/>
                  </a:lnTo>
                  <a:lnTo>
                    <a:pt x="142" y="74"/>
                  </a:lnTo>
                  <a:lnTo>
                    <a:pt x="93" y="99"/>
                  </a:lnTo>
                  <a:lnTo>
                    <a:pt x="68" y="12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1" name="Freeform 295">
              <a:extLst>
                <a:ext uri="{FF2B5EF4-FFF2-40B4-BE49-F238E27FC236}">
                  <a16:creationId xmlns:a16="http://schemas.microsoft.com/office/drawing/2014/main" id="{B4D80005-2CF2-4D54-AF19-45DE24E26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9" y="2598"/>
              <a:ext cx="24" cy="90"/>
            </a:xfrm>
            <a:custGeom>
              <a:avLst/>
              <a:gdLst>
                <a:gd name="T0" fmla="*/ 0 w 162"/>
                <a:gd name="T1" fmla="*/ 0 h 514"/>
                <a:gd name="T2" fmla="*/ 0 w 162"/>
                <a:gd name="T3" fmla="*/ 0 h 514"/>
                <a:gd name="T4" fmla="*/ 0 w 162"/>
                <a:gd name="T5" fmla="*/ 0 h 514"/>
                <a:gd name="T6" fmla="*/ 0 w 162"/>
                <a:gd name="T7" fmla="*/ 0 h 514"/>
                <a:gd name="T8" fmla="*/ 0 w 162"/>
                <a:gd name="T9" fmla="*/ 0 h 514"/>
                <a:gd name="T10" fmla="*/ 0 w 162"/>
                <a:gd name="T11" fmla="*/ 0 h 514"/>
                <a:gd name="T12" fmla="*/ 0 w 162"/>
                <a:gd name="T13" fmla="*/ 0 h 514"/>
                <a:gd name="T14" fmla="*/ 0 w 162"/>
                <a:gd name="T15" fmla="*/ 0 h 514"/>
                <a:gd name="T16" fmla="*/ 0 w 162"/>
                <a:gd name="T17" fmla="*/ 0 h 514"/>
                <a:gd name="T18" fmla="*/ 0 w 162"/>
                <a:gd name="T19" fmla="*/ 0 h 514"/>
                <a:gd name="T20" fmla="*/ 0 w 162"/>
                <a:gd name="T21" fmla="*/ 0 h 514"/>
                <a:gd name="T22" fmla="*/ 0 w 162"/>
                <a:gd name="T23" fmla="*/ 0 h 514"/>
                <a:gd name="T24" fmla="*/ 0 w 162"/>
                <a:gd name="T25" fmla="*/ 0 h 514"/>
                <a:gd name="T26" fmla="*/ 0 w 162"/>
                <a:gd name="T27" fmla="*/ 0 h 514"/>
                <a:gd name="T28" fmla="*/ 0 w 162"/>
                <a:gd name="T29" fmla="*/ 0 h 514"/>
                <a:gd name="T30" fmla="*/ 0 w 162"/>
                <a:gd name="T31" fmla="*/ 0 h 514"/>
                <a:gd name="T32" fmla="*/ 0 w 162"/>
                <a:gd name="T33" fmla="*/ 0 h 514"/>
                <a:gd name="T34" fmla="*/ 0 w 162"/>
                <a:gd name="T35" fmla="*/ 0 h 514"/>
                <a:gd name="T36" fmla="*/ 0 w 162"/>
                <a:gd name="T37" fmla="*/ 0 h 5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62"/>
                <a:gd name="T58" fmla="*/ 0 h 514"/>
                <a:gd name="T59" fmla="*/ 162 w 162"/>
                <a:gd name="T60" fmla="*/ 514 h 5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62" h="514">
                  <a:moveTo>
                    <a:pt x="0" y="514"/>
                  </a:moveTo>
                  <a:lnTo>
                    <a:pt x="81" y="514"/>
                  </a:lnTo>
                  <a:lnTo>
                    <a:pt x="106" y="508"/>
                  </a:lnTo>
                  <a:lnTo>
                    <a:pt x="106" y="489"/>
                  </a:lnTo>
                  <a:lnTo>
                    <a:pt x="124" y="470"/>
                  </a:lnTo>
                  <a:lnTo>
                    <a:pt x="150" y="451"/>
                  </a:lnTo>
                  <a:lnTo>
                    <a:pt x="137" y="433"/>
                  </a:lnTo>
                  <a:lnTo>
                    <a:pt x="137" y="407"/>
                  </a:lnTo>
                  <a:lnTo>
                    <a:pt x="156" y="376"/>
                  </a:lnTo>
                  <a:lnTo>
                    <a:pt x="156" y="344"/>
                  </a:lnTo>
                  <a:lnTo>
                    <a:pt x="144" y="306"/>
                  </a:lnTo>
                  <a:lnTo>
                    <a:pt x="144" y="224"/>
                  </a:lnTo>
                  <a:lnTo>
                    <a:pt x="162" y="150"/>
                  </a:lnTo>
                  <a:lnTo>
                    <a:pt x="156" y="94"/>
                  </a:lnTo>
                  <a:lnTo>
                    <a:pt x="156" y="0"/>
                  </a:lnTo>
                  <a:lnTo>
                    <a:pt x="106" y="142"/>
                  </a:lnTo>
                  <a:lnTo>
                    <a:pt x="62" y="275"/>
                  </a:lnTo>
                  <a:lnTo>
                    <a:pt x="32" y="419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2" name="Freeform 296">
              <a:extLst>
                <a:ext uri="{FF2B5EF4-FFF2-40B4-BE49-F238E27FC236}">
                  <a16:creationId xmlns:a16="http://schemas.microsoft.com/office/drawing/2014/main" id="{67627314-D6F3-42B4-890E-B5E190F396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" y="2695"/>
              <a:ext cx="43" cy="17"/>
            </a:xfrm>
            <a:custGeom>
              <a:avLst/>
              <a:gdLst>
                <a:gd name="T0" fmla="*/ 0 w 289"/>
                <a:gd name="T1" fmla="*/ 0 h 97"/>
                <a:gd name="T2" fmla="*/ 0 w 289"/>
                <a:gd name="T3" fmla="*/ 0 h 97"/>
                <a:gd name="T4" fmla="*/ 0 w 289"/>
                <a:gd name="T5" fmla="*/ 0 h 97"/>
                <a:gd name="T6" fmla="*/ 0 w 289"/>
                <a:gd name="T7" fmla="*/ 0 h 97"/>
                <a:gd name="T8" fmla="*/ 0 w 289"/>
                <a:gd name="T9" fmla="*/ 0 h 97"/>
                <a:gd name="T10" fmla="*/ 0 w 289"/>
                <a:gd name="T11" fmla="*/ 0 h 97"/>
                <a:gd name="T12" fmla="*/ 0 w 289"/>
                <a:gd name="T13" fmla="*/ 0 h 97"/>
                <a:gd name="T14" fmla="*/ 0 w 289"/>
                <a:gd name="T15" fmla="*/ 0 h 97"/>
                <a:gd name="T16" fmla="*/ 0 w 289"/>
                <a:gd name="T17" fmla="*/ 0 h 97"/>
                <a:gd name="T18" fmla="*/ 0 w 289"/>
                <a:gd name="T19" fmla="*/ 0 h 97"/>
                <a:gd name="T20" fmla="*/ 0 w 289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9"/>
                <a:gd name="T34" fmla="*/ 0 h 97"/>
                <a:gd name="T35" fmla="*/ 289 w 289"/>
                <a:gd name="T36" fmla="*/ 97 h 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9" h="97">
                  <a:moveTo>
                    <a:pt x="232" y="47"/>
                  </a:moveTo>
                  <a:lnTo>
                    <a:pt x="168" y="19"/>
                  </a:lnTo>
                  <a:lnTo>
                    <a:pt x="110" y="4"/>
                  </a:lnTo>
                  <a:lnTo>
                    <a:pt x="32" y="0"/>
                  </a:lnTo>
                  <a:lnTo>
                    <a:pt x="0" y="6"/>
                  </a:lnTo>
                  <a:lnTo>
                    <a:pt x="15" y="37"/>
                  </a:lnTo>
                  <a:lnTo>
                    <a:pt x="45" y="61"/>
                  </a:lnTo>
                  <a:lnTo>
                    <a:pt x="113" y="79"/>
                  </a:lnTo>
                  <a:lnTo>
                    <a:pt x="219" y="97"/>
                  </a:lnTo>
                  <a:lnTo>
                    <a:pt x="289" y="91"/>
                  </a:lnTo>
                  <a:lnTo>
                    <a:pt x="232" y="4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3" name="Freeform 297">
              <a:extLst>
                <a:ext uri="{FF2B5EF4-FFF2-40B4-BE49-F238E27FC236}">
                  <a16:creationId xmlns:a16="http://schemas.microsoft.com/office/drawing/2014/main" id="{A9E0F912-D430-41ED-B78C-697F33AF4C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7" y="2703"/>
              <a:ext cx="26" cy="38"/>
            </a:xfrm>
            <a:custGeom>
              <a:avLst/>
              <a:gdLst>
                <a:gd name="T0" fmla="*/ 0 w 176"/>
                <a:gd name="T1" fmla="*/ 0 h 216"/>
                <a:gd name="T2" fmla="*/ 0 w 176"/>
                <a:gd name="T3" fmla="*/ 0 h 216"/>
                <a:gd name="T4" fmla="*/ 0 w 176"/>
                <a:gd name="T5" fmla="*/ 0 h 216"/>
                <a:gd name="T6" fmla="*/ 0 w 176"/>
                <a:gd name="T7" fmla="*/ 0 h 216"/>
                <a:gd name="T8" fmla="*/ 0 w 176"/>
                <a:gd name="T9" fmla="*/ 0 h 216"/>
                <a:gd name="T10" fmla="*/ 0 w 176"/>
                <a:gd name="T11" fmla="*/ 0 h 216"/>
                <a:gd name="T12" fmla="*/ 0 w 176"/>
                <a:gd name="T13" fmla="*/ 0 h 216"/>
                <a:gd name="T14" fmla="*/ 0 w 176"/>
                <a:gd name="T15" fmla="*/ 0 h 216"/>
                <a:gd name="T16" fmla="*/ 0 w 176"/>
                <a:gd name="T17" fmla="*/ 0 h 216"/>
                <a:gd name="T18" fmla="*/ 0 w 176"/>
                <a:gd name="T19" fmla="*/ 0 h 216"/>
                <a:gd name="T20" fmla="*/ 0 w 176"/>
                <a:gd name="T21" fmla="*/ 0 h 216"/>
                <a:gd name="T22" fmla="*/ 0 w 176"/>
                <a:gd name="T23" fmla="*/ 0 h 216"/>
                <a:gd name="T24" fmla="*/ 0 w 176"/>
                <a:gd name="T25" fmla="*/ 0 h 2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6"/>
                <a:gd name="T40" fmla="*/ 0 h 216"/>
                <a:gd name="T41" fmla="*/ 176 w 176"/>
                <a:gd name="T42" fmla="*/ 216 h 2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6" h="216">
                  <a:moveTo>
                    <a:pt x="81" y="59"/>
                  </a:moveTo>
                  <a:lnTo>
                    <a:pt x="59" y="14"/>
                  </a:lnTo>
                  <a:lnTo>
                    <a:pt x="26" y="0"/>
                  </a:lnTo>
                  <a:lnTo>
                    <a:pt x="3" y="11"/>
                  </a:lnTo>
                  <a:lnTo>
                    <a:pt x="0" y="35"/>
                  </a:lnTo>
                  <a:lnTo>
                    <a:pt x="15" y="76"/>
                  </a:lnTo>
                  <a:lnTo>
                    <a:pt x="40" y="115"/>
                  </a:lnTo>
                  <a:lnTo>
                    <a:pt x="71" y="150"/>
                  </a:lnTo>
                  <a:lnTo>
                    <a:pt x="113" y="185"/>
                  </a:lnTo>
                  <a:lnTo>
                    <a:pt x="176" y="216"/>
                  </a:lnTo>
                  <a:lnTo>
                    <a:pt x="119" y="153"/>
                  </a:lnTo>
                  <a:lnTo>
                    <a:pt x="100" y="108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4" name="Freeform 298">
              <a:extLst>
                <a:ext uri="{FF2B5EF4-FFF2-40B4-BE49-F238E27FC236}">
                  <a16:creationId xmlns:a16="http://schemas.microsoft.com/office/drawing/2014/main" id="{886FEBC5-CF07-4915-86EC-798441F092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9" y="2503"/>
              <a:ext cx="62" cy="49"/>
            </a:xfrm>
            <a:custGeom>
              <a:avLst/>
              <a:gdLst>
                <a:gd name="T0" fmla="*/ 0 w 418"/>
                <a:gd name="T1" fmla="*/ 0 h 260"/>
                <a:gd name="T2" fmla="*/ 0 w 418"/>
                <a:gd name="T3" fmla="*/ 0 h 260"/>
                <a:gd name="T4" fmla="*/ 0 w 418"/>
                <a:gd name="T5" fmla="*/ 0 h 260"/>
                <a:gd name="T6" fmla="*/ 0 w 418"/>
                <a:gd name="T7" fmla="*/ 0 h 260"/>
                <a:gd name="T8" fmla="*/ 0 w 418"/>
                <a:gd name="T9" fmla="*/ 0 h 260"/>
                <a:gd name="T10" fmla="*/ 0 w 418"/>
                <a:gd name="T11" fmla="*/ 0 h 260"/>
                <a:gd name="T12" fmla="*/ 0 w 418"/>
                <a:gd name="T13" fmla="*/ 0 h 260"/>
                <a:gd name="T14" fmla="*/ 0 w 418"/>
                <a:gd name="T15" fmla="*/ 0 h 260"/>
                <a:gd name="T16" fmla="*/ 0 w 418"/>
                <a:gd name="T17" fmla="*/ 0 h 260"/>
                <a:gd name="T18" fmla="*/ 0 w 418"/>
                <a:gd name="T19" fmla="*/ 0 h 260"/>
                <a:gd name="T20" fmla="*/ 0 w 418"/>
                <a:gd name="T21" fmla="*/ 0 h 260"/>
                <a:gd name="T22" fmla="*/ 0 w 418"/>
                <a:gd name="T23" fmla="*/ 0 h 2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18"/>
                <a:gd name="T37" fmla="*/ 0 h 260"/>
                <a:gd name="T38" fmla="*/ 418 w 418"/>
                <a:gd name="T39" fmla="*/ 260 h 2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18" h="260">
                  <a:moveTo>
                    <a:pt x="0" y="260"/>
                  </a:moveTo>
                  <a:lnTo>
                    <a:pt x="13" y="153"/>
                  </a:lnTo>
                  <a:lnTo>
                    <a:pt x="101" y="116"/>
                  </a:lnTo>
                  <a:lnTo>
                    <a:pt x="220" y="69"/>
                  </a:lnTo>
                  <a:lnTo>
                    <a:pt x="304" y="35"/>
                  </a:lnTo>
                  <a:lnTo>
                    <a:pt x="386" y="0"/>
                  </a:lnTo>
                  <a:lnTo>
                    <a:pt x="418" y="76"/>
                  </a:lnTo>
                  <a:lnTo>
                    <a:pt x="341" y="119"/>
                  </a:lnTo>
                  <a:lnTo>
                    <a:pt x="252" y="150"/>
                  </a:lnTo>
                  <a:lnTo>
                    <a:pt x="182" y="170"/>
                  </a:lnTo>
                  <a:lnTo>
                    <a:pt x="98" y="216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5" name="Freeform 299">
              <a:extLst>
                <a:ext uri="{FF2B5EF4-FFF2-40B4-BE49-F238E27FC236}">
                  <a16:creationId xmlns:a16="http://schemas.microsoft.com/office/drawing/2014/main" id="{7D75B018-4DBC-49C5-96B1-86C454FC3D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9" y="2716"/>
              <a:ext cx="128" cy="204"/>
            </a:xfrm>
            <a:custGeom>
              <a:avLst/>
              <a:gdLst>
                <a:gd name="T0" fmla="*/ 0 w 863"/>
                <a:gd name="T1" fmla="*/ 0 h 1164"/>
                <a:gd name="T2" fmla="*/ 0 w 863"/>
                <a:gd name="T3" fmla="*/ 0 h 1164"/>
                <a:gd name="T4" fmla="*/ 0 w 863"/>
                <a:gd name="T5" fmla="*/ 0 h 1164"/>
                <a:gd name="T6" fmla="*/ 0 w 863"/>
                <a:gd name="T7" fmla="*/ 0 h 1164"/>
                <a:gd name="T8" fmla="*/ 0 w 863"/>
                <a:gd name="T9" fmla="*/ 0 h 1164"/>
                <a:gd name="T10" fmla="*/ 0 w 863"/>
                <a:gd name="T11" fmla="*/ 0 h 1164"/>
                <a:gd name="T12" fmla="*/ 0 w 863"/>
                <a:gd name="T13" fmla="*/ 0 h 1164"/>
                <a:gd name="T14" fmla="*/ 0 w 863"/>
                <a:gd name="T15" fmla="*/ 0 h 1164"/>
                <a:gd name="T16" fmla="*/ 0 w 863"/>
                <a:gd name="T17" fmla="*/ 0 h 1164"/>
                <a:gd name="T18" fmla="*/ 0 w 863"/>
                <a:gd name="T19" fmla="*/ 0 h 1164"/>
                <a:gd name="T20" fmla="*/ 0 w 863"/>
                <a:gd name="T21" fmla="*/ 0 h 1164"/>
                <a:gd name="T22" fmla="*/ 0 w 863"/>
                <a:gd name="T23" fmla="*/ 0 h 1164"/>
                <a:gd name="T24" fmla="*/ 0 w 863"/>
                <a:gd name="T25" fmla="*/ 0 h 1164"/>
                <a:gd name="T26" fmla="*/ 0 w 863"/>
                <a:gd name="T27" fmla="*/ 0 h 1164"/>
                <a:gd name="T28" fmla="*/ 0 w 863"/>
                <a:gd name="T29" fmla="*/ 0 h 1164"/>
                <a:gd name="T30" fmla="*/ 0 w 863"/>
                <a:gd name="T31" fmla="*/ 0 h 1164"/>
                <a:gd name="T32" fmla="*/ 0 w 863"/>
                <a:gd name="T33" fmla="*/ 0 h 1164"/>
                <a:gd name="T34" fmla="*/ 0 w 863"/>
                <a:gd name="T35" fmla="*/ 0 h 1164"/>
                <a:gd name="T36" fmla="*/ 0 w 863"/>
                <a:gd name="T37" fmla="*/ 0 h 1164"/>
                <a:gd name="T38" fmla="*/ 0 w 863"/>
                <a:gd name="T39" fmla="*/ 0 h 1164"/>
                <a:gd name="T40" fmla="*/ 0 w 863"/>
                <a:gd name="T41" fmla="*/ 0 h 1164"/>
                <a:gd name="T42" fmla="*/ 0 w 863"/>
                <a:gd name="T43" fmla="*/ 0 h 1164"/>
                <a:gd name="T44" fmla="*/ 0 w 863"/>
                <a:gd name="T45" fmla="*/ 0 h 1164"/>
                <a:gd name="T46" fmla="*/ 0 w 863"/>
                <a:gd name="T47" fmla="*/ 0 h 1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63"/>
                <a:gd name="T73" fmla="*/ 0 h 1164"/>
                <a:gd name="T74" fmla="*/ 863 w 863"/>
                <a:gd name="T75" fmla="*/ 1164 h 1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63" h="1164">
                  <a:moveTo>
                    <a:pt x="385" y="172"/>
                  </a:moveTo>
                  <a:lnTo>
                    <a:pt x="543" y="158"/>
                  </a:lnTo>
                  <a:lnTo>
                    <a:pt x="637" y="133"/>
                  </a:lnTo>
                  <a:lnTo>
                    <a:pt x="667" y="90"/>
                  </a:lnTo>
                  <a:lnTo>
                    <a:pt x="667" y="52"/>
                  </a:lnTo>
                  <a:lnTo>
                    <a:pt x="694" y="20"/>
                  </a:lnTo>
                  <a:lnTo>
                    <a:pt x="782" y="0"/>
                  </a:lnTo>
                  <a:lnTo>
                    <a:pt x="863" y="7"/>
                  </a:lnTo>
                  <a:lnTo>
                    <a:pt x="763" y="907"/>
                  </a:lnTo>
                  <a:lnTo>
                    <a:pt x="694" y="990"/>
                  </a:lnTo>
                  <a:lnTo>
                    <a:pt x="605" y="1071"/>
                  </a:lnTo>
                  <a:lnTo>
                    <a:pt x="481" y="1134"/>
                  </a:lnTo>
                  <a:lnTo>
                    <a:pt x="334" y="1153"/>
                  </a:lnTo>
                  <a:lnTo>
                    <a:pt x="138" y="1164"/>
                  </a:lnTo>
                  <a:lnTo>
                    <a:pt x="25" y="1147"/>
                  </a:lnTo>
                  <a:lnTo>
                    <a:pt x="0" y="1083"/>
                  </a:lnTo>
                  <a:lnTo>
                    <a:pt x="13" y="1001"/>
                  </a:lnTo>
                  <a:lnTo>
                    <a:pt x="95" y="750"/>
                  </a:lnTo>
                  <a:lnTo>
                    <a:pt x="163" y="499"/>
                  </a:lnTo>
                  <a:lnTo>
                    <a:pt x="195" y="310"/>
                  </a:lnTo>
                  <a:lnTo>
                    <a:pt x="195" y="259"/>
                  </a:lnTo>
                  <a:lnTo>
                    <a:pt x="239" y="190"/>
                  </a:lnTo>
                  <a:lnTo>
                    <a:pt x="291" y="172"/>
                  </a:lnTo>
                  <a:lnTo>
                    <a:pt x="385" y="172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6" name="Freeform 300">
              <a:extLst>
                <a:ext uri="{FF2B5EF4-FFF2-40B4-BE49-F238E27FC236}">
                  <a16:creationId xmlns:a16="http://schemas.microsoft.com/office/drawing/2014/main" id="{8840B09F-9B92-4687-89B7-82EE86178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2" y="2727"/>
              <a:ext cx="110" cy="185"/>
            </a:xfrm>
            <a:custGeom>
              <a:avLst/>
              <a:gdLst>
                <a:gd name="T0" fmla="*/ 0 w 743"/>
                <a:gd name="T1" fmla="*/ 0 h 1068"/>
                <a:gd name="T2" fmla="*/ 0 w 743"/>
                <a:gd name="T3" fmla="*/ 0 h 1068"/>
                <a:gd name="T4" fmla="*/ 0 w 743"/>
                <a:gd name="T5" fmla="*/ 0 h 1068"/>
                <a:gd name="T6" fmla="*/ 0 w 743"/>
                <a:gd name="T7" fmla="*/ 0 h 1068"/>
                <a:gd name="T8" fmla="*/ 0 w 743"/>
                <a:gd name="T9" fmla="*/ 0 h 1068"/>
                <a:gd name="T10" fmla="*/ 0 w 743"/>
                <a:gd name="T11" fmla="*/ 0 h 1068"/>
                <a:gd name="T12" fmla="*/ 0 w 743"/>
                <a:gd name="T13" fmla="*/ 0 h 1068"/>
                <a:gd name="T14" fmla="*/ 0 w 743"/>
                <a:gd name="T15" fmla="*/ 0 h 1068"/>
                <a:gd name="T16" fmla="*/ 0 w 743"/>
                <a:gd name="T17" fmla="*/ 0 h 1068"/>
                <a:gd name="T18" fmla="*/ 0 w 743"/>
                <a:gd name="T19" fmla="*/ 0 h 1068"/>
                <a:gd name="T20" fmla="*/ 0 w 743"/>
                <a:gd name="T21" fmla="*/ 0 h 1068"/>
                <a:gd name="T22" fmla="*/ 0 w 743"/>
                <a:gd name="T23" fmla="*/ 0 h 1068"/>
                <a:gd name="T24" fmla="*/ 0 w 743"/>
                <a:gd name="T25" fmla="*/ 0 h 1068"/>
                <a:gd name="T26" fmla="*/ 0 w 743"/>
                <a:gd name="T27" fmla="*/ 0 h 1068"/>
                <a:gd name="T28" fmla="*/ 0 w 743"/>
                <a:gd name="T29" fmla="*/ 0 h 1068"/>
                <a:gd name="T30" fmla="*/ 0 w 743"/>
                <a:gd name="T31" fmla="*/ 0 h 1068"/>
                <a:gd name="T32" fmla="*/ 0 w 743"/>
                <a:gd name="T33" fmla="*/ 0 h 1068"/>
                <a:gd name="T34" fmla="*/ 0 w 743"/>
                <a:gd name="T35" fmla="*/ 0 h 1068"/>
                <a:gd name="T36" fmla="*/ 0 w 743"/>
                <a:gd name="T37" fmla="*/ 0 h 1068"/>
                <a:gd name="T38" fmla="*/ 0 w 743"/>
                <a:gd name="T39" fmla="*/ 0 h 1068"/>
                <a:gd name="T40" fmla="*/ 0 w 743"/>
                <a:gd name="T41" fmla="*/ 0 h 10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3"/>
                <a:gd name="T64" fmla="*/ 0 h 1068"/>
                <a:gd name="T65" fmla="*/ 743 w 743"/>
                <a:gd name="T66" fmla="*/ 1068 h 10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3" h="1068">
                  <a:moveTo>
                    <a:pt x="257" y="214"/>
                  </a:moveTo>
                  <a:lnTo>
                    <a:pt x="397" y="207"/>
                  </a:lnTo>
                  <a:lnTo>
                    <a:pt x="542" y="182"/>
                  </a:lnTo>
                  <a:lnTo>
                    <a:pt x="628" y="138"/>
                  </a:lnTo>
                  <a:lnTo>
                    <a:pt x="679" y="100"/>
                  </a:lnTo>
                  <a:lnTo>
                    <a:pt x="743" y="0"/>
                  </a:lnTo>
                  <a:lnTo>
                    <a:pt x="648" y="822"/>
                  </a:lnTo>
                  <a:lnTo>
                    <a:pt x="585" y="898"/>
                  </a:lnTo>
                  <a:lnTo>
                    <a:pt x="516" y="967"/>
                  </a:lnTo>
                  <a:lnTo>
                    <a:pt x="428" y="1016"/>
                  </a:lnTo>
                  <a:lnTo>
                    <a:pt x="353" y="1042"/>
                  </a:lnTo>
                  <a:lnTo>
                    <a:pt x="257" y="1055"/>
                  </a:lnTo>
                  <a:lnTo>
                    <a:pt x="170" y="1068"/>
                  </a:lnTo>
                  <a:lnTo>
                    <a:pt x="69" y="1068"/>
                  </a:lnTo>
                  <a:lnTo>
                    <a:pt x="24" y="1055"/>
                  </a:lnTo>
                  <a:lnTo>
                    <a:pt x="0" y="1016"/>
                  </a:lnTo>
                  <a:lnTo>
                    <a:pt x="11" y="956"/>
                  </a:lnTo>
                  <a:lnTo>
                    <a:pt x="75" y="809"/>
                  </a:lnTo>
                  <a:lnTo>
                    <a:pt x="184" y="321"/>
                  </a:lnTo>
                  <a:lnTo>
                    <a:pt x="201" y="252"/>
                  </a:lnTo>
                  <a:lnTo>
                    <a:pt x="257" y="214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7" name="Text Box 301">
              <a:extLst>
                <a:ext uri="{FF2B5EF4-FFF2-40B4-BE49-F238E27FC236}">
                  <a16:creationId xmlns:a16="http://schemas.microsoft.com/office/drawing/2014/main" id="{9247F3D9-8A84-4F71-B0FC-68AB0D493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1506"/>
              <a:ext cx="98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Internet</a:t>
              </a:r>
            </a:p>
          </p:txBody>
        </p:sp>
        <p:sp>
          <p:nvSpPr>
            <p:cNvPr id="4398" name="Line 302">
              <a:extLst>
                <a:ext uri="{FF2B5EF4-FFF2-40B4-BE49-F238E27FC236}">
                  <a16:creationId xmlns:a16="http://schemas.microsoft.com/office/drawing/2014/main" id="{9FFEEEDF-0F4D-487D-ABC3-6BA730C14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7" y="1684"/>
              <a:ext cx="0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9" name="Line 303">
              <a:extLst>
                <a:ext uri="{FF2B5EF4-FFF2-40B4-BE49-F238E27FC236}">
                  <a16:creationId xmlns:a16="http://schemas.microsoft.com/office/drawing/2014/main" id="{B355F698-838B-4546-8A6D-20F3C88D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4" y="1890"/>
              <a:ext cx="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0" name="Oval 304">
              <a:extLst>
                <a:ext uri="{FF2B5EF4-FFF2-40B4-BE49-F238E27FC236}">
                  <a16:creationId xmlns:a16="http://schemas.microsoft.com/office/drawing/2014/main" id="{FD2E5487-9758-4CB0-ABEB-BC9506CDE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1410"/>
              <a:ext cx="1193" cy="61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1" name="Text Box 305">
              <a:extLst>
                <a:ext uri="{FF2B5EF4-FFF2-40B4-BE49-F238E27FC236}">
                  <a16:creationId xmlns:a16="http://schemas.microsoft.com/office/drawing/2014/main" id="{6E539A6B-0373-4650-B416-910EFEBFD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3" y="1570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4402" name="Oval 306">
              <a:extLst>
                <a:ext uri="{FF2B5EF4-FFF2-40B4-BE49-F238E27FC236}">
                  <a16:creationId xmlns:a16="http://schemas.microsoft.com/office/drawing/2014/main" id="{6A777A65-A074-4507-9136-AB2513D6A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3" y="2367"/>
              <a:ext cx="1193" cy="6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3" name="Text Box 307">
              <a:extLst>
                <a:ext uri="{FF2B5EF4-FFF2-40B4-BE49-F238E27FC236}">
                  <a16:creationId xmlns:a16="http://schemas.microsoft.com/office/drawing/2014/main" id="{BF6556BF-F287-4902-A6FB-99F28358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" y="2528"/>
              <a:ext cx="6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ISP</a:t>
              </a:r>
              <a:r>
                <a:rPr lang="en-US" altLang="zh-CN" sz="3200" baseline="-250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grpSp>
          <p:nvGrpSpPr>
            <p:cNvPr id="4404" name="Group 308">
              <a:extLst>
                <a:ext uri="{FF2B5EF4-FFF2-40B4-BE49-F238E27FC236}">
                  <a16:creationId xmlns:a16="http://schemas.microsoft.com/office/drawing/2014/main" id="{77A99FFF-1E41-4912-8C46-99E4B457FB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2" y="2579"/>
              <a:ext cx="585" cy="579"/>
              <a:chOff x="992" y="2426"/>
              <a:chExt cx="540" cy="641"/>
            </a:xfrm>
          </p:grpSpPr>
          <p:sp>
            <p:nvSpPr>
              <p:cNvPr id="4406" name="Freeform 309">
                <a:extLst>
                  <a:ext uri="{FF2B5EF4-FFF2-40B4-BE49-F238E27FC236}">
                    <a16:creationId xmlns:a16="http://schemas.microsoft.com/office/drawing/2014/main" id="{D5CA50F0-236F-4730-8CD4-B0BF484611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51" y="2660"/>
                <a:ext cx="161" cy="143"/>
              </a:xfrm>
              <a:custGeom>
                <a:avLst/>
                <a:gdLst>
                  <a:gd name="T0" fmla="*/ 0 w 1188"/>
                  <a:gd name="T1" fmla="*/ 0 h 738"/>
                  <a:gd name="T2" fmla="*/ 0 w 1188"/>
                  <a:gd name="T3" fmla="*/ 0 h 738"/>
                  <a:gd name="T4" fmla="*/ 0 w 1188"/>
                  <a:gd name="T5" fmla="*/ 0 h 738"/>
                  <a:gd name="T6" fmla="*/ 0 w 1188"/>
                  <a:gd name="T7" fmla="*/ 0 h 738"/>
                  <a:gd name="T8" fmla="*/ 0 w 1188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8"/>
                  <a:gd name="T16" fmla="*/ 0 h 738"/>
                  <a:gd name="T17" fmla="*/ 1188 w 1188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8" h="738">
                    <a:moveTo>
                      <a:pt x="0" y="225"/>
                    </a:moveTo>
                    <a:lnTo>
                      <a:pt x="0" y="738"/>
                    </a:lnTo>
                    <a:lnTo>
                      <a:pt x="1188" y="360"/>
                    </a:lnTo>
                    <a:lnTo>
                      <a:pt x="1188" y="0"/>
                    </a:lnTo>
                    <a:lnTo>
                      <a:pt x="0" y="225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" name="Freeform 310">
                <a:extLst>
                  <a:ext uri="{FF2B5EF4-FFF2-40B4-BE49-F238E27FC236}">
                    <a16:creationId xmlns:a16="http://schemas.microsoft.com/office/drawing/2014/main" id="{F8245324-1ED5-43B4-98AF-DB2B0110CF1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412" y="2694"/>
                <a:ext cx="120" cy="109"/>
              </a:xfrm>
              <a:custGeom>
                <a:avLst/>
                <a:gdLst>
                  <a:gd name="T0" fmla="*/ 0 w 882"/>
                  <a:gd name="T1" fmla="*/ 0 h 563"/>
                  <a:gd name="T2" fmla="*/ 0 w 882"/>
                  <a:gd name="T3" fmla="*/ 0 h 563"/>
                  <a:gd name="T4" fmla="*/ 0 w 882"/>
                  <a:gd name="T5" fmla="*/ 0 h 563"/>
                  <a:gd name="T6" fmla="*/ 0 w 882"/>
                  <a:gd name="T7" fmla="*/ 0 h 563"/>
                  <a:gd name="T8" fmla="*/ 0 w 882"/>
                  <a:gd name="T9" fmla="*/ 0 h 5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563"/>
                  <a:gd name="T17" fmla="*/ 882 w 882"/>
                  <a:gd name="T18" fmla="*/ 563 h 5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563">
                    <a:moveTo>
                      <a:pt x="882" y="50"/>
                    </a:moveTo>
                    <a:lnTo>
                      <a:pt x="882" y="563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882" y="5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" name="Freeform 311">
                <a:extLst>
                  <a:ext uri="{FF2B5EF4-FFF2-40B4-BE49-F238E27FC236}">
                    <a16:creationId xmlns:a16="http://schemas.microsoft.com/office/drawing/2014/main" id="{487531CD-6FF4-4D01-B16D-D6CEF67C750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51" y="2660"/>
                <a:ext cx="281" cy="44"/>
              </a:xfrm>
              <a:custGeom>
                <a:avLst/>
                <a:gdLst>
                  <a:gd name="T0" fmla="*/ 0 w 2070"/>
                  <a:gd name="T1" fmla="*/ 0 h 225"/>
                  <a:gd name="T2" fmla="*/ 0 w 2070"/>
                  <a:gd name="T3" fmla="*/ 0 h 225"/>
                  <a:gd name="T4" fmla="*/ 0 w 2070"/>
                  <a:gd name="T5" fmla="*/ 0 h 225"/>
                  <a:gd name="T6" fmla="*/ 0 w 2070"/>
                  <a:gd name="T7" fmla="*/ 0 h 225"/>
                  <a:gd name="T8" fmla="*/ 0 w 2070"/>
                  <a:gd name="T9" fmla="*/ 0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0"/>
                  <a:gd name="T16" fmla="*/ 0 h 225"/>
                  <a:gd name="T17" fmla="*/ 2070 w 207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0" h="225">
                    <a:moveTo>
                      <a:pt x="0" y="175"/>
                    </a:moveTo>
                    <a:lnTo>
                      <a:pt x="892" y="225"/>
                    </a:lnTo>
                    <a:lnTo>
                      <a:pt x="2070" y="0"/>
                    </a:lnTo>
                    <a:lnTo>
                      <a:pt x="1202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" name="Freeform 312">
                <a:extLst>
                  <a:ext uri="{FF2B5EF4-FFF2-40B4-BE49-F238E27FC236}">
                    <a16:creationId xmlns:a16="http://schemas.microsoft.com/office/drawing/2014/main" id="{D8FCDA55-8C0E-415B-8B73-B9BF3C0A79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38" y="2648"/>
                <a:ext cx="102" cy="40"/>
              </a:xfrm>
              <a:custGeom>
                <a:avLst/>
                <a:gdLst>
                  <a:gd name="T0" fmla="*/ 0 w 751"/>
                  <a:gd name="T1" fmla="*/ 0 h 210"/>
                  <a:gd name="T2" fmla="*/ 0 w 751"/>
                  <a:gd name="T3" fmla="*/ 0 h 210"/>
                  <a:gd name="T4" fmla="*/ 0 w 751"/>
                  <a:gd name="T5" fmla="*/ 0 h 210"/>
                  <a:gd name="T6" fmla="*/ 0 w 751"/>
                  <a:gd name="T7" fmla="*/ 0 h 210"/>
                  <a:gd name="T8" fmla="*/ 0 w 751"/>
                  <a:gd name="T9" fmla="*/ 0 h 210"/>
                  <a:gd name="T10" fmla="*/ 0 w 751"/>
                  <a:gd name="T11" fmla="*/ 0 h 2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1"/>
                  <a:gd name="T19" fmla="*/ 0 h 210"/>
                  <a:gd name="T20" fmla="*/ 751 w 751"/>
                  <a:gd name="T21" fmla="*/ 210 h 2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1" h="210">
                    <a:moveTo>
                      <a:pt x="0" y="120"/>
                    </a:moveTo>
                    <a:lnTo>
                      <a:pt x="0" y="188"/>
                    </a:lnTo>
                    <a:lnTo>
                      <a:pt x="351" y="210"/>
                    </a:lnTo>
                    <a:lnTo>
                      <a:pt x="751" y="135"/>
                    </a:lnTo>
                    <a:lnTo>
                      <a:pt x="751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" name="Freeform 313">
                <a:extLst>
                  <a:ext uri="{FF2B5EF4-FFF2-40B4-BE49-F238E27FC236}">
                    <a16:creationId xmlns:a16="http://schemas.microsoft.com/office/drawing/2014/main" id="{2DEAA30D-D38F-409C-8C18-AAAE914E573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82" y="2475"/>
                <a:ext cx="131" cy="198"/>
              </a:xfrm>
              <a:custGeom>
                <a:avLst/>
                <a:gdLst>
                  <a:gd name="T0" fmla="*/ 0 w 960"/>
                  <a:gd name="T1" fmla="*/ 0 h 1031"/>
                  <a:gd name="T2" fmla="*/ 0 w 960"/>
                  <a:gd name="T3" fmla="*/ 0 h 1031"/>
                  <a:gd name="T4" fmla="*/ 0 w 960"/>
                  <a:gd name="T5" fmla="*/ 0 h 1031"/>
                  <a:gd name="T6" fmla="*/ 0 w 960"/>
                  <a:gd name="T7" fmla="*/ 0 h 1031"/>
                  <a:gd name="T8" fmla="*/ 0 w 960"/>
                  <a:gd name="T9" fmla="*/ 0 h 10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0"/>
                  <a:gd name="T16" fmla="*/ 0 h 1031"/>
                  <a:gd name="T17" fmla="*/ 960 w 960"/>
                  <a:gd name="T18" fmla="*/ 1031 h 10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0" h="1031">
                    <a:moveTo>
                      <a:pt x="135" y="1031"/>
                    </a:moveTo>
                    <a:lnTo>
                      <a:pt x="0" y="33"/>
                    </a:lnTo>
                    <a:lnTo>
                      <a:pt x="827" y="0"/>
                    </a:lnTo>
                    <a:lnTo>
                      <a:pt x="960" y="889"/>
                    </a:lnTo>
                    <a:lnTo>
                      <a:pt x="135" y="1031"/>
                    </a:lnTo>
                    <a:close/>
                  </a:path>
                </a:pathLst>
              </a:custGeom>
              <a:solidFill>
                <a:srgbClr val="A0A0A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1" name="Freeform 314">
                <a:extLst>
                  <a:ext uri="{FF2B5EF4-FFF2-40B4-BE49-F238E27FC236}">
                    <a16:creationId xmlns:a16="http://schemas.microsoft.com/office/drawing/2014/main" id="{FC623774-2433-4612-8FF5-5117ACADCC8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480"/>
                <a:ext cx="114" cy="198"/>
              </a:xfrm>
              <a:custGeom>
                <a:avLst/>
                <a:gdLst>
                  <a:gd name="T0" fmla="*/ 0 w 850"/>
                  <a:gd name="T1" fmla="*/ 0 h 1026"/>
                  <a:gd name="T2" fmla="*/ 0 w 850"/>
                  <a:gd name="T3" fmla="*/ 0 h 1026"/>
                  <a:gd name="T4" fmla="*/ 0 w 850"/>
                  <a:gd name="T5" fmla="*/ 0 h 1026"/>
                  <a:gd name="T6" fmla="*/ 0 w 850"/>
                  <a:gd name="T7" fmla="*/ 0 h 1026"/>
                  <a:gd name="T8" fmla="*/ 0 w 850"/>
                  <a:gd name="T9" fmla="*/ 0 h 10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0"/>
                  <a:gd name="T16" fmla="*/ 0 h 1026"/>
                  <a:gd name="T17" fmla="*/ 850 w 850"/>
                  <a:gd name="T18" fmla="*/ 1026 h 10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0" h="1026">
                    <a:moveTo>
                      <a:pt x="715" y="0"/>
                    </a:moveTo>
                    <a:lnTo>
                      <a:pt x="0" y="228"/>
                    </a:lnTo>
                    <a:lnTo>
                      <a:pt x="102" y="1026"/>
                    </a:lnTo>
                    <a:lnTo>
                      <a:pt x="850" y="100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2" name="Freeform 315">
                <a:extLst>
                  <a:ext uri="{FF2B5EF4-FFF2-40B4-BE49-F238E27FC236}">
                    <a16:creationId xmlns:a16="http://schemas.microsoft.com/office/drawing/2014/main" id="{3C96CBCD-4785-419F-906E-F40A2CEE6DB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97" y="2495"/>
                <a:ext cx="95" cy="148"/>
              </a:xfrm>
              <a:custGeom>
                <a:avLst/>
                <a:gdLst>
                  <a:gd name="T0" fmla="*/ 0 w 689"/>
                  <a:gd name="T1" fmla="*/ 0 h 778"/>
                  <a:gd name="T2" fmla="*/ 0 w 689"/>
                  <a:gd name="T3" fmla="*/ 0 h 778"/>
                  <a:gd name="T4" fmla="*/ 0 w 689"/>
                  <a:gd name="T5" fmla="*/ 0 h 778"/>
                  <a:gd name="T6" fmla="*/ 0 w 689"/>
                  <a:gd name="T7" fmla="*/ 0 h 778"/>
                  <a:gd name="T8" fmla="*/ 0 w 689"/>
                  <a:gd name="T9" fmla="*/ 0 h 7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9"/>
                  <a:gd name="T16" fmla="*/ 0 h 778"/>
                  <a:gd name="T17" fmla="*/ 689 w 689"/>
                  <a:gd name="T18" fmla="*/ 778 h 7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9" h="778">
                    <a:moveTo>
                      <a:pt x="0" y="36"/>
                    </a:moveTo>
                    <a:lnTo>
                      <a:pt x="98" y="778"/>
                    </a:lnTo>
                    <a:lnTo>
                      <a:pt x="689" y="689"/>
                    </a:lnTo>
                    <a:lnTo>
                      <a:pt x="587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3" name="Freeform 316">
                <a:extLst>
                  <a:ext uri="{FF2B5EF4-FFF2-40B4-BE49-F238E27FC236}">
                    <a16:creationId xmlns:a16="http://schemas.microsoft.com/office/drawing/2014/main" id="{3FD8C1C3-8830-4EDF-B9A9-816B7E070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62" y="2675"/>
                <a:ext cx="92" cy="93"/>
              </a:xfrm>
              <a:custGeom>
                <a:avLst/>
                <a:gdLst>
                  <a:gd name="T0" fmla="*/ 0 w 674"/>
                  <a:gd name="T1" fmla="*/ 0 h 482"/>
                  <a:gd name="T2" fmla="*/ 0 w 674"/>
                  <a:gd name="T3" fmla="*/ 0 h 482"/>
                  <a:gd name="T4" fmla="*/ 0 w 674"/>
                  <a:gd name="T5" fmla="*/ 0 h 482"/>
                  <a:gd name="T6" fmla="*/ 0 w 674"/>
                  <a:gd name="T7" fmla="*/ 0 h 482"/>
                  <a:gd name="T8" fmla="*/ 0 w 674"/>
                  <a:gd name="T9" fmla="*/ 0 h 4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482"/>
                  <a:gd name="T17" fmla="*/ 674 w 674"/>
                  <a:gd name="T18" fmla="*/ 482 h 4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482">
                    <a:moveTo>
                      <a:pt x="674" y="0"/>
                    </a:moveTo>
                    <a:lnTo>
                      <a:pt x="0" y="143"/>
                    </a:lnTo>
                    <a:lnTo>
                      <a:pt x="0" y="482"/>
                    </a:lnTo>
                    <a:lnTo>
                      <a:pt x="674" y="271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4" name="Line 317">
                <a:extLst>
                  <a:ext uri="{FF2B5EF4-FFF2-40B4-BE49-F238E27FC236}">
                    <a16:creationId xmlns:a16="http://schemas.microsoft.com/office/drawing/2014/main" id="{BCF5F626-919B-4EB7-9F89-8AC5705EC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9" y="2699"/>
                <a:ext cx="24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5" name="Line 318">
                <a:extLst>
                  <a:ext uri="{FF2B5EF4-FFF2-40B4-BE49-F238E27FC236}">
                    <a16:creationId xmlns:a16="http://schemas.microsoft.com/office/drawing/2014/main" id="{86095A21-3E3E-41A3-985F-D099D3348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07" y="2709"/>
                <a:ext cx="31" cy="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6" name="Line 319">
                <a:extLst>
                  <a:ext uri="{FF2B5EF4-FFF2-40B4-BE49-F238E27FC236}">
                    <a16:creationId xmlns:a16="http://schemas.microsoft.com/office/drawing/2014/main" id="{4EB2A815-B599-447D-A8DF-8364ABF3B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00" y="2687"/>
                <a:ext cx="0" cy="6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7" name="Line 320">
                <a:extLst>
                  <a:ext uri="{FF2B5EF4-FFF2-40B4-BE49-F238E27FC236}">
                    <a16:creationId xmlns:a16="http://schemas.microsoft.com/office/drawing/2014/main" id="{BBCBAC14-D639-4175-ABD3-F5F527210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3" y="2700"/>
                <a:ext cx="1" cy="6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8" name="Line 321">
                <a:extLst>
                  <a:ext uri="{FF2B5EF4-FFF2-40B4-BE49-F238E27FC236}">
                    <a16:creationId xmlns:a16="http://schemas.microsoft.com/office/drawing/2014/main" id="{0693CFA8-0C01-410D-A841-B8F80DC28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1" y="2699"/>
                <a:ext cx="83" cy="30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9" name="Line 322">
                <a:extLst>
                  <a:ext uri="{FF2B5EF4-FFF2-40B4-BE49-F238E27FC236}">
                    <a16:creationId xmlns:a16="http://schemas.microsoft.com/office/drawing/2014/main" id="{B0F9C66D-EDBA-4DDF-97D6-A77A82E9A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61" y="2690"/>
                <a:ext cx="83" cy="2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0" name="Freeform 323">
                <a:extLst>
                  <a:ext uri="{FF2B5EF4-FFF2-40B4-BE49-F238E27FC236}">
                    <a16:creationId xmlns:a16="http://schemas.microsoft.com/office/drawing/2014/main" id="{D1F40259-DEE0-4018-9BF9-F0D2E1C6827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63" y="2764"/>
                <a:ext cx="10" cy="37"/>
              </a:xfrm>
              <a:custGeom>
                <a:avLst/>
                <a:gdLst>
                  <a:gd name="T0" fmla="*/ 0 w 75"/>
                  <a:gd name="T1" fmla="*/ 0 h 194"/>
                  <a:gd name="T2" fmla="*/ 0 w 75"/>
                  <a:gd name="T3" fmla="*/ 0 h 194"/>
                  <a:gd name="T4" fmla="*/ 0 w 75"/>
                  <a:gd name="T5" fmla="*/ 0 h 194"/>
                  <a:gd name="T6" fmla="*/ 0 w 75"/>
                  <a:gd name="T7" fmla="*/ 0 h 194"/>
                  <a:gd name="T8" fmla="*/ 0 w 75"/>
                  <a:gd name="T9" fmla="*/ 0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194"/>
                  <a:gd name="T17" fmla="*/ 75 w 75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194">
                    <a:moveTo>
                      <a:pt x="23" y="0"/>
                    </a:moveTo>
                    <a:lnTo>
                      <a:pt x="0" y="183"/>
                    </a:lnTo>
                    <a:lnTo>
                      <a:pt x="55" y="194"/>
                    </a:lnTo>
                    <a:lnTo>
                      <a:pt x="75" y="8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1" name="Freeform 324">
                <a:extLst>
                  <a:ext uri="{FF2B5EF4-FFF2-40B4-BE49-F238E27FC236}">
                    <a16:creationId xmlns:a16="http://schemas.microsoft.com/office/drawing/2014/main" id="{DD797E2E-57B1-4964-B19D-6BD216A37C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38" y="2769"/>
                <a:ext cx="28" cy="32"/>
              </a:xfrm>
              <a:custGeom>
                <a:avLst/>
                <a:gdLst>
                  <a:gd name="T0" fmla="*/ 0 w 206"/>
                  <a:gd name="T1" fmla="*/ 0 h 168"/>
                  <a:gd name="T2" fmla="*/ 0 w 206"/>
                  <a:gd name="T3" fmla="*/ 0 h 168"/>
                  <a:gd name="T4" fmla="*/ 0 w 206"/>
                  <a:gd name="T5" fmla="*/ 0 h 168"/>
                  <a:gd name="T6" fmla="*/ 0 w 206"/>
                  <a:gd name="T7" fmla="*/ 0 h 168"/>
                  <a:gd name="T8" fmla="*/ 0 w 206"/>
                  <a:gd name="T9" fmla="*/ 0 h 168"/>
                  <a:gd name="T10" fmla="*/ 0 w 206"/>
                  <a:gd name="T11" fmla="*/ 0 h 168"/>
                  <a:gd name="T12" fmla="*/ 0 w 206"/>
                  <a:gd name="T13" fmla="*/ 0 h 1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6"/>
                  <a:gd name="T22" fmla="*/ 0 h 168"/>
                  <a:gd name="T23" fmla="*/ 206 w 206"/>
                  <a:gd name="T24" fmla="*/ 168 h 1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6" h="168">
                    <a:moveTo>
                      <a:pt x="17" y="5"/>
                    </a:moveTo>
                    <a:lnTo>
                      <a:pt x="0" y="168"/>
                    </a:lnTo>
                    <a:lnTo>
                      <a:pt x="206" y="84"/>
                    </a:lnTo>
                    <a:lnTo>
                      <a:pt x="126" y="58"/>
                    </a:lnTo>
                    <a:lnTo>
                      <a:pt x="52" y="97"/>
                    </a:lnTo>
                    <a:lnTo>
                      <a:pt x="75" y="0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2" name="Freeform 325">
                <a:extLst>
                  <a:ext uri="{FF2B5EF4-FFF2-40B4-BE49-F238E27FC236}">
                    <a16:creationId xmlns:a16="http://schemas.microsoft.com/office/drawing/2014/main" id="{C80143E4-9A86-4525-9A39-B4B9854816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9" y="2677"/>
                <a:ext cx="215" cy="141"/>
              </a:xfrm>
              <a:custGeom>
                <a:avLst/>
                <a:gdLst>
                  <a:gd name="T0" fmla="*/ 0 w 1583"/>
                  <a:gd name="T1" fmla="*/ 0 h 729"/>
                  <a:gd name="T2" fmla="*/ 0 w 1583"/>
                  <a:gd name="T3" fmla="*/ 0 h 729"/>
                  <a:gd name="T4" fmla="*/ 0 w 1583"/>
                  <a:gd name="T5" fmla="*/ 0 h 729"/>
                  <a:gd name="T6" fmla="*/ 0 w 1583"/>
                  <a:gd name="T7" fmla="*/ 0 h 729"/>
                  <a:gd name="T8" fmla="*/ 0 w 1583"/>
                  <a:gd name="T9" fmla="*/ 0 h 7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83"/>
                  <a:gd name="T16" fmla="*/ 0 h 729"/>
                  <a:gd name="T17" fmla="*/ 1583 w 1583"/>
                  <a:gd name="T18" fmla="*/ 729 h 7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83" h="729">
                    <a:moveTo>
                      <a:pt x="0" y="309"/>
                    </a:moveTo>
                    <a:lnTo>
                      <a:pt x="759" y="729"/>
                    </a:lnTo>
                    <a:lnTo>
                      <a:pt x="1583" y="318"/>
                    </a:lnTo>
                    <a:lnTo>
                      <a:pt x="951" y="0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80808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3" name="Freeform 326">
                <a:extLst>
                  <a:ext uri="{FF2B5EF4-FFF2-40B4-BE49-F238E27FC236}">
                    <a16:creationId xmlns:a16="http://schemas.microsoft.com/office/drawing/2014/main" id="{0F704E55-1A6E-4820-8CB2-05D6C82C76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80" y="2736"/>
                <a:ext cx="108" cy="101"/>
              </a:xfrm>
              <a:custGeom>
                <a:avLst/>
                <a:gdLst>
                  <a:gd name="T0" fmla="*/ 0 w 792"/>
                  <a:gd name="T1" fmla="*/ 0 h 516"/>
                  <a:gd name="T2" fmla="*/ 0 w 792"/>
                  <a:gd name="T3" fmla="*/ 0 h 516"/>
                  <a:gd name="T4" fmla="*/ 0 w 792"/>
                  <a:gd name="T5" fmla="*/ 0 h 516"/>
                  <a:gd name="T6" fmla="*/ 0 w 792"/>
                  <a:gd name="T7" fmla="*/ 0 h 516"/>
                  <a:gd name="T8" fmla="*/ 0 w 792"/>
                  <a:gd name="T9" fmla="*/ 0 h 5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2"/>
                  <a:gd name="T16" fmla="*/ 0 h 516"/>
                  <a:gd name="T17" fmla="*/ 792 w 792"/>
                  <a:gd name="T18" fmla="*/ 516 h 5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2" h="516">
                    <a:moveTo>
                      <a:pt x="28" y="0"/>
                    </a:moveTo>
                    <a:lnTo>
                      <a:pt x="792" y="426"/>
                    </a:lnTo>
                    <a:lnTo>
                      <a:pt x="770" y="516"/>
                    </a:lnTo>
                    <a:lnTo>
                      <a:pt x="0" y="8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4" name="Freeform 327">
                <a:extLst>
                  <a:ext uri="{FF2B5EF4-FFF2-40B4-BE49-F238E27FC236}">
                    <a16:creationId xmlns:a16="http://schemas.microsoft.com/office/drawing/2014/main" id="{61A6E498-1A1B-4B45-8B46-EEF56540D52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8" y="2739"/>
                <a:ext cx="114" cy="98"/>
              </a:xfrm>
              <a:custGeom>
                <a:avLst/>
                <a:gdLst>
                  <a:gd name="T0" fmla="*/ 0 w 846"/>
                  <a:gd name="T1" fmla="*/ 0 h 507"/>
                  <a:gd name="T2" fmla="*/ 0 w 846"/>
                  <a:gd name="T3" fmla="*/ 0 h 507"/>
                  <a:gd name="T4" fmla="*/ 0 w 846"/>
                  <a:gd name="T5" fmla="*/ 0 h 507"/>
                  <a:gd name="T6" fmla="*/ 0 w 846"/>
                  <a:gd name="T7" fmla="*/ 0 h 507"/>
                  <a:gd name="T8" fmla="*/ 0 w 846"/>
                  <a:gd name="T9" fmla="*/ 0 h 5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507"/>
                  <a:gd name="T17" fmla="*/ 846 w 846"/>
                  <a:gd name="T18" fmla="*/ 507 h 5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507">
                    <a:moveTo>
                      <a:pt x="0" y="507"/>
                    </a:moveTo>
                    <a:lnTo>
                      <a:pt x="25" y="411"/>
                    </a:lnTo>
                    <a:lnTo>
                      <a:pt x="846" y="0"/>
                    </a:lnTo>
                    <a:lnTo>
                      <a:pt x="817" y="76"/>
                    </a:lnTo>
                    <a:lnTo>
                      <a:pt x="0" y="507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5" name="Freeform 328">
                <a:extLst>
                  <a:ext uri="{FF2B5EF4-FFF2-40B4-BE49-F238E27FC236}">
                    <a16:creationId xmlns:a16="http://schemas.microsoft.com/office/drawing/2014/main" id="{B21FB317-9173-49DA-900E-580183BF8C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55" y="2742"/>
                <a:ext cx="87" cy="64"/>
              </a:xfrm>
              <a:custGeom>
                <a:avLst/>
                <a:gdLst>
                  <a:gd name="T0" fmla="*/ 0 w 637"/>
                  <a:gd name="T1" fmla="*/ 0 h 321"/>
                  <a:gd name="T2" fmla="*/ 0 w 637"/>
                  <a:gd name="T3" fmla="*/ 0 h 321"/>
                  <a:gd name="T4" fmla="*/ 0 w 637"/>
                  <a:gd name="T5" fmla="*/ 0 h 321"/>
                  <a:gd name="T6" fmla="*/ 0 w 637"/>
                  <a:gd name="T7" fmla="*/ 0 h 321"/>
                  <a:gd name="T8" fmla="*/ 0 w 637"/>
                  <a:gd name="T9" fmla="*/ 0 h 3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321"/>
                  <a:gd name="T17" fmla="*/ 637 w 637"/>
                  <a:gd name="T18" fmla="*/ 321 h 3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321">
                    <a:moveTo>
                      <a:pt x="0" y="83"/>
                    </a:moveTo>
                    <a:lnTo>
                      <a:pt x="220" y="0"/>
                    </a:lnTo>
                    <a:lnTo>
                      <a:pt x="637" y="224"/>
                    </a:lnTo>
                    <a:lnTo>
                      <a:pt x="425" y="321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6" name="Freeform 329">
                <a:extLst>
                  <a:ext uri="{FF2B5EF4-FFF2-40B4-BE49-F238E27FC236}">
                    <a16:creationId xmlns:a16="http://schemas.microsoft.com/office/drawing/2014/main" id="{D6CF2516-4018-4B53-B091-AF56BDA5020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8" y="2700"/>
                <a:ext cx="129" cy="84"/>
              </a:xfrm>
              <a:custGeom>
                <a:avLst/>
                <a:gdLst>
                  <a:gd name="T0" fmla="*/ 0 w 938"/>
                  <a:gd name="T1" fmla="*/ 0 h 434"/>
                  <a:gd name="T2" fmla="*/ 0 w 938"/>
                  <a:gd name="T3" fmla="*/ 0 h 434"/>
                  <a:gd name="T4" fmla="*/ 0 w 938"/>
                  <a:gd name="T5" fmla="*/ 0 h 434"/>
                  <a:gd name="T6" fmla="*/ 0 w 938"/>
                  <a:gd name="T7" fmla="*/ 0 h 434"/>
                  <a:gd name="T8" fmla="*/ 0 w 938"/>
                  <a:gd name="T9" fmla="*/ 0 h 4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8"/>
                  <a:gd name="T16" fmla="*/ 0 h 434"/>
                  <a:gd name="T17" fmla="*/ 938 w 938"/>
                  <a:gd name="T18" fmla="*/ 434 h 4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8" h="434">
                    <a:moveTo>
                      <a:pt x="0" y="210"/>
                    </a:moveTo>
                    <a:lnTo>
                      <a:pt x="410" y="434"/>
                    </a:lnTo>
                    <a:lnTo>
                      <a:pt x="938" y="186"/>
                    </a:lnTo>
                    <a:lnTo>
                      <a:pt x="554" y="0"/>
                    </a:lnTo>
                    <a:lnTo>
                      <a:pt x="0" y="210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7" name="Freeform 330">
                <a:extLst>
                  <a:ext uri="{FF2B5EF4-FFF2-40B4-BE49-F238E27FC236}">
                    <a16:creationId xmlns:a16="http://schemas.microsoft.com/office/drawing/2014/main" id="{0AFFA299-D0D6-443B-9FFA-EF990865E4E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2" y="2682"/>
                <a:ext cx="141" cy="75"/>
              </a:xfrm>
              <a:custGeom>
                <a:avLst/>
                <a:gdLst>
                  <a:gd name="T0" fmla="*/ 0 w 1034"/>
                  <a:gd name="T1" fmla="*/ 0 h 395"/>
                  <a:gd name="T2" fmla="*/ 0 w 1034"/>
                  <a:gd name="T3" fmla="*/ 0 h 395"/>
                  <a:gd name="T4" fmla="*/ 0 w 1034"/>
                  <a:gd name="T5" fmla="*/ 0 h 395"/>
                  <a:gd name="T6" fmla="*/ 0 w 1034"/>
                  <a:gd name="T7" fmla="*/ 0 h 395"/>
                  <a:gd name="T8" fmla="*/ 0 w 1034"/>
                  <a:gd name="T9" fmla="*/ 0 h 3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4"/>
                  <a:gd name="T16" fmla="*/ 0 h 395"/>
                  <a:gd name="T17" fmla="*/ 1034 w 1034"/>
                  <a:gd name="T18" fmla="*/ 395 h 3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4" h="395">
                    <a:moveTo>
                      <a:pt x="216" y="395"/>
                    </a:moveTo>
                    <a:lnTo>
                      <a:pt x="0" y="285"/>
                    </a:lnTo>
                    <a:lnTo>
                      <a:pt x="867" y="0"/>
                    </a:lnTo>
                    <a:lnTo>
                      <a:pt x="1034" y="82"/>
                    </a:lnTo>
                    <a:lnTo>
                      <a:pt x="216" y="395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8" name="Line 331">
                <a:extLst>
                  <a:ext uri="{FF2B5EF4-FFF2-40B4-BE49-F238E27FC236}">
                    <a16:creationId xmlns:a16="http://schemas.microsoft.com/office/drawing/2014/main" id="{35337B4B-93E0-43AD-BACC-0707FC735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9" y="2685"/>
                <a:ext cx="120" cy="5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9" name="Line 332">
                <a:extLst>
                  <a:ext uri="{FF2B5EF4-FFF2-40B4-BE49-F238E27FC236}">
                    <a16:creationId xmlns:a16="http://schemas.microsoft.com/office/drawing/2014/main" id="{78162D31-55C0-4063-9F9A-4C064D1D0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2" y="2688"/>
                <a:ext cx="117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0" name="Line 333">
                <a:extLst>
                  <a:ext uri="{FF2B5EF4-FFF2-40B4-BE49-F238E27FC236}">
                    <a16:creationId xmlns:a16="http://schemas.microsoft.com/office/drawing/2014/main" id="{6FDBFDB8-6EB8-4A76-A35C-3621375C6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36" y="2694"/>
                <a:ext cx="115" cy="6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1" name="Line 334">
                <a:extLst>
                  <a:ext uri="{FF2B5EF4-FFF2-40B4-BE49-F238E27FC236}">
                    <a16:creationId xmlns:a16="http://schemas.microsoft.com/office/drawing/2014/main" id="{7A02C841-5D3A-42C6-98C8-2DEBFF092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22" y="2704"/>
                <a:ext cx="113" cy="6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2" name="Line 335">
                <a:extLst>
                  <a:ext uri="{FF2B5EF4-FFF2-40B4-BE49-F238E27FC236}">
                    <a16:creationId xmlns:a16="http://schemas.microsoft.com/office/drawing/2014/main" id="{E40AEB70-0D9A-4F8A-A3CE-08F6263F6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13" y="2710"/>
                <a:ext cx="112" cy="66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3" name="Line 336">
                <a:extLst>
                  <a:ext uri="{FF2B5EF4-FFF2-40B4-BE49-F238E27FC236}">
                    <a16:creationId xmlns:a16="http://schemas.microsoft.com/office/drawing/2014/main" id="{78903BB5-8FC2-4ADB-B27B-1B9362A98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12" y="2720"/>
                <a:ext cx="101" cy="61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4" name="Line 337">
                <a:extLst>
                  <a:ext uri="{FF2B5EF4-FFF2-40B4-BE49-F238E27FC236}">
                    <a16:creationId xmlns:a16="http://schemas.microsoft.com/office/drawing/2014/main" id="{80883779-A47A-40EE-B652-1C0CC20892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5" y="2725"/>
                <a:ext cx="98" cy="63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5" name="Line 338">
                <a:extLst>
                  <a:ext uri="{FF2B5EF4-FFF2-40B4-BE49-F238E27FC236}">
                    <a16:creationId xmlns:a16="http://schemas.microsoft.com/office/drawing/2014/main" id="{CC9AD110-23D6-479A-A537-944AB5648F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96" y="2734"/>
                <a:ext cx="93" cy="6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6" name="Line 339">
                <a:extLst>
                  <a:ext uri="{FF2B5EF4-FFF2-40B4-BE49-F238E27FC236}">
                    <a16:creationId xmlns:a16="http://schemas.microsoft.com/office/drawing/2014/main" id="{89B35AA6-0C91-4025-8019-E58794D4A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3" y="2754"/>
                <a:ext cx="58" cy="4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7" name="Line 340">
                <a:extLst>
                  <a:ext uri="{FF2B5EF4-FFF2-40B4-BE49-F238E27FC236}">
                    <a16:creationId xmlns:a16="http://schemas.microsoft.com/office/drawing/2014/main" id="{D556FEBE-CEFD-4BB2-9CCB-271FC6AA6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62" y="2749"/>
                <a:ext cx="57" cy="44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8" name="Line 341">
                <a:extLst>
                  <a:ext uri="{FF2B5EF4-FFF2-40B4-BE49-F238E27FC236}">
                    <a16:creationId xmlns:a16="http://schemas.microsoft.com/office/drawing/2014/main" id="{2E951659-AB4A-406A-BDB5-4FD4A2077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8" y="2734"/>
                <a:ext cx="56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9" name="Line 342">
                <a:extLst>
                  <a:ext uri="{FF2B5EF4-FFF2-40B4-BE49-F238E27FC236}">
                    <a16:creationId xmlns:a16="http://schemas.microsoft.com/office/drawing/2014/main" id="{CF0D77EF-CDA5-49C8-BB1A-0DE5B8F4B3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6" y="2727"/>
                <a:ext cx="55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0" name="Line 343">
                <a:extLst>
                  <a:ext uri="{FF2B5EF4-FFF2-40B4-BE49-F238E27FC236}">
                    <a16:creationId xmlns:a16="http://schemas.microsoft.com/office/drawing/2014/main" id="{817EACF2-D2EA-4C5C-9B20-5443D1F6A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13" y="2720"/>
                <a:ext cx="54" cy="4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1" name="Line 344">
                <a:extLst>
                  <a:ext uri="{FF2B5EF4-FFF2-40B4-BE49-F238E27FC236}">
                    <a16:creationId xmlns:a16="http://schemas.microsoft.com/office/drawing/2014/main" id="{721FBC90-F996-409F-841C-F6924AAD3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3" y="2714"/>
                <a:ext cx="52" cy="4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2" name="Line 345">
                <a:extLst>
                  <a:ext uri="{FF2B5EF4-FFF2-40B4-BE49-F238E27FC236}">
                    <a16:creationId xmlns:a16="http://schemas.microsoft.com/office/drawing/2014/main" id="{BAC87C80-81EE-48B2-BCCF-FCF6699F7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2" y="2707"/>
                <a:ext cx="52" cy="3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3" name="Line 346">
                <a:extLst>
                  <a:ext uri="{FF2B5EF4-FFF2-40B4-BE49-F238E27FC236}">
                    <a16:creationId xmlns:a16="http://schemas.microsoft.com/office/drawing/2014/main" id="{FB023119-EFA9-4654-ACE5-9CC7624F1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27" y="2727"/>
                <a:ext cx="28" cy="22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4" name="Line 347">
                <a:extLst>
                  <a:ext uri="{FF2B5EF4-FFF2-40B4-BE49-F238E27FC236}">
                    <a16:creationId xmlns:a16="http://schemas.microsoft.com/office/drawing/2014/main" id="{B4879820-0113-4D40-9332-300AC8F51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11" y="2720"/>
                <a:ext cx="27" cy="19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5" name="Line 348">
                <a:extLst>
                  <a:ext uri="{FF2B5EF4-FFF2-40B4-BE49-F238E27FC236}">
                    <a16:creationId xmlns:a16="http://schemas.microsoft.com/office/drawing/2014/main" id="{C11457A3-8379-4656-85D1-5C1C63EA6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4" y="2712"/>
                <a:ext cx="27" cy="20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6" name="Line 349">
                <a:extLst>
                  <a:ext uri="{FF2B5EF4-FFF2-40B4-BE49-F238E27FC236}">
                    <a16:creationId xmlns:a16="http://schemas.microsoft.com/office/drawing/2014/main" id="{C8B91D10-19A4-49C2-8673-024AC347D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8" y="2705"/>
                <a:ext cx="26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7" name="Line 350">
                <a:extLst>
                  <a:ext uri="{FF2B5EF4-FFF2-40B4-BE49-F238E27FC236}">
                    <a16:creationId xmlns:a16="http://schemas.microsoft.com/office/drawing/2014/main" id="{42989797-B280-43B9-BC3E-9C8195D0E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63" y="2697"/>
                <a:ext cx="25" cy="18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8" name="Line 351">
                <a:extLst>
                  <a:ext uri="{FF2B5EF4-FFF2-40B4-BE49-F238E27FC236}">
                    <a16:creationId xmlns:a16="http://schemas.microsoft.com/office/drawing/2014/main" id="{0DC94E9D-2DAD-4528-AB5D-FC0E65F51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6" y="2688"/>
                <a:ext cx="23" cy="17"/>
              </a:xfrm>
              <a:prstGeom prst="line">
                <a:avLst/>
              </a:prstGeom>
              <a:noFill/>
              <a:ln w="4763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9" name="Freeform 352">
                <a:extLst>
                  <a:ext uri="{FF2B5EF4-FFF2-40B4-BE49-F238E27FC236}">
                    <a16:creationId xmlns:a16="http://schemas.microsoft.com/office/drawing/2014/main" id="{1232F977-04F4-458C-9F15-F22F09504F8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26" y="2887"/>
                <a:ext cx="283" cy="180"/>
              </a:xfrm>
              <a:custGeom>
                <a:avLst/>
                <a:gdLst>
                  <a:gd name="T0" fmla="*/ 0 w 2091"/>
                  <a:gd name="T1" fmla="*/ 0 h 931"/>
                  <a:gd name="T2" fmla="*/ 0 w 2091"/>
                  <a:gd name="T3" fmla="*/ 0 h 931"/>
                  <a:gd name="T4" fmla="*/ 0 w 2091"/>
                  <a:gd name="T5" fmla="*/ 0 h 931"/>
                  <a:gd name="T6" fmla="*/ 0 w 2091"/>
                  <a:gd name="T7" fmla="*/ 0 h 931"/>
                  <a:gd name="T8" fmla="*/ 0 w 2091"/>
                  <a:gd name="T9" fmla="*/ 0 h 931"/>
                  <a:gd name="T10" fmla="*/ 0 w 2091"/>
                  <a:gd name="T11" fmla="*/ 0 h 931"/>
                  <a:gd name="T12" fmla="*/ 0 w 2091"/>
                  <a:gd name="T13" fmla="*/ 0 h 931"/>
                  <a:gd name="T14" fmla="*/ 0 w 2091"/>
                  <a:gd name="T15" fmla="*/ 0 h 931"/>
                  <a:gd name="T16" fmla="*/ 0 w 2091"/>
                  <a:gd name="T17" fmla="*/ 0 h 931"/>
                  <a:gd name="T18" fmla="*/ 0 w 2091"/>
                  <a:gd name="T19" fmla="*/ 0 h 931"/>
                  <a:gd name="T20" fmla="*/ 0 w 2091"/>
                  <a:gd name="T21" fmla="*/ 0 h 931"/>
                  <a:gd name="T22" fmla="*/ 0 w 2091"/>
                  <a:gd name="T23" fmla="*/ 0 h 931"/>
                  <a:gd name="T24" fmla="*/ 0 w 2091"/>
                  <a:gd name="T25" fmla="*/ 0 h 931"/>
                  <a:gd name="T26" fmla="*/ 0 w 2091"/>
                  <a:gd name="T27" fmla="*/ 0 h 931"/>
                  <a:gd name="T28" fmla="*/ 0 w 2091"/>
                  <a:gd name="T29" fmla="*/ 0 h 931"/>
                  <a:gd name="T30" fmla="*/ 0 w 2091"/>
                  <a:gd name="T31" fmla="*/ 0 h 931"/>
                  <a:gd name="T32" fmla="*/ 0 w 2091"/>
                  <a:gd name="T33" fmla="*/ 0 h 931"/>
                  <a:gd name="T34" fmla="*/ 0 w 2091"/>
                  <a:gd name="T35" fmla="*/ 0 h 931"/>
                  <a:gd name="T36" fmla="*/ 0 w 2091"/>
                  <a:gd name="T37" fmla="*/ 0 h 931"/>
                  <a:gd name="T38" fmla="*/ 0 w 2091"/>
                  <a:gd name="T39" fmla="*/ 0 h 931"/>
                  <a:gd name="T40" fmla="*/ 0 w 2091"/>
                  <a:gd name="T41" fmla="*/ 0 h 931"/>
                  <a:gd name="T42" fmla="*/ 0 w 2091"/>
                  <a:gd name="T43" fmla="*/ 0 h 931"/>
                  <a:gd name="T44" fmla="*/ 0 w 2091"/>
                  <a:gd name="T45" fmla="*/ 0 h 931"/>
                  <a:gd name="T46" fmla="*/ 0 w 2091"/>
                  <a:gd name="T47" fmla="*/ 0 h 931"/>
                  <a:gd name="T48" fmla="*/ 0 w 2091"/>
                  <a:gd name="T49" fmla="*/ 0 h 931"/>
                  <a:gd name="T50" fmla="*/ 0 w 2091"/>
                  <a:gd name="T51" fmla="*/ 0 h 931"/>
                  <a:gd name="T52" fmla="*/ 0 w 2091"/>
                  <a:gd name="T53" fmla="*/ 0 h 931"/>
                  <a:gd name="T54" fmla="*/ 0 w 2091"/>
                  <a:gd name="T55" fmla="*/ 0 h 931"/>
                  <a:gd name="T56" fmla="*/ 0 w 2091"/>
                  <a:gd name="T57" fmla="*/ 0 h 931"/>
                  <a:gd name="T58" fmla="*/ 0 w 2091"/>
                  <a:gd name="T59" fmla="*/ 0 h 931"/>
                  <a:gd name="T60" fmla="*/ 0 w 2091"/>
                  <a:gd name="T61" fmla="*/ 0 h 931"/>
                  <a:gd name="T62" fmla="*/ 0 w 2091"/>
                  <a:gd name="T63" fmla="*/ 0 h 931"/>
                  <a:gd name="T64" fmla="*/ 0 w 2091"/>
                  <a:gd name="T65" fmla="*/ 0 h 931"/>
                  <a:gd name="T66" fmla="*/ 0 w 2091"/>
                  <a:gd name="T67" fmla="*/ 0 h 931"/>
                  <a:gd name="T68" fmla="*/ 0 w 2091"/>
                  <a:gd name="T69" fmla="*/ 0 h 931"/>
                  <a:gd name="T70" fmla="*/ 0 w 2091"/>
                  <a:gd name="T71" fmla="*/ 0 h 931"/>
                  <a:gd name="T72" fmla="*/ 0 w 2091"/>
                  <a:gd name="T73" fmla="*/ 0 h 931"/>
                  <a:gd name="T74" fmla="*/ 0 w 2091"/>
                  <a:gd name="T75" fmla="*/ 0 h 931"/>
                  <a:gd name="T76" fmla="*/ 0 w 2091"/>
                  <a:gd name="T77" fmla="*/ 0 h 931"/>
                  <a:gd name="T78" fmla="*/ 0 w 2091"/>
                  <a:gd name="T79" fmla="*/ 0 h 931"/>
                  <a:gd name="T80" fmla="*/ 0 w 2091"/>
                  <a:gd name="T81" fmla="*/ 0 h 931"/>
                  <a:gd name="T82" fmla="*/ 0 w 2091"/>
                  <a:gd name="T83" fmla="*/ 0 h 931"/>
                  <a:gd name="T84" fmla="*/ 0 w 2091"/>
                  <a:gd name="T85" fmla="*/ 0 h 931"/>
                  <a:gd name="T86" fmla="*/ 0 w 2091"/>
                  <a:gd name="T87" fmla="*/ 0 h 931"/>
                  <a:gd name="T88" fmla="*/ 0 w 2091"/>
                  <a:gd name="T89" fmla="*/ 0 h 9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091"/>
                  <a:gd name="T136" fmla="*/ 0 h 931"/>
                  <a:gd name="T137" fmla="*/ 2091 w 2091"/>
                  <a:gd name="T138" fmla="*/ 931 h 9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091" h="931">
                    <a:moveTo>
                      <a:pt x="182" y="927"/>
                    </a:moveTo>
                    <a:lnTo>
                      <a:pt x="5" y="905"/>
                    </a:lnTo>
                    <a:lnTo>
                      <a:pt x="0" y="695"/>
                    </a:lnTo>
                    <a:lnTo>
                      <a:pt x="9" y="537"/>
                    </a:lnTo>
                    <a:lnTo>
                      <a:pt x="100" y="442"/>
                    </a:lnTo>
                    <a:lnTo>
                      <a:pt x="210" y="387"/>
                    </a:lnTo>
                    <a:lnTo>
                      <a:pt x="460" y="296"/>
                    </a:lnTo>
                    <a:lnTo>
                      <a:pt x="828" y="207"/>
                    </a:lnTo>
                    <a:lnTo>
                      <a:pt x="900" y="201"/>
                    </a:lnTo>
                    <a:lnTo>
                      <a:pt x="948" y="207"/>
                    </a:lnTo>
                    <a:lnTo>
                      <a:pt x="960" y="188"/>
                    </a:lnTo>
                    <a:lnTo>
                      <a:pt x="980" y="169"/>
                    </a:lnTo>
                    <a:lnTo>
                      <a:pt x="1003" y="173"/>
                    </a:lnTo>
                    <a:lnTo>
                      <a:pt x="1035" y="176"/>
                    </a:lnTo>
                    <a:lnTo>
                      <a:pt x="1049" y="138"/>
                    </a:lnTo>
                    <a:lnTo>
                      <a:pt x="1077" y="118"/>
                    </a:lnTo>
                    <a:lnTo>
                      <a:pt x="1106" y="112"/>
                    </a:lnTo>
                    <a:lnTo>
                      <a:pt x="1144" y="112"/>
                    </a:lnTo>
                    <a:lnTo>
                      <a:pt x="1138" y="82"/>
                    </a:lnTo>
                    <a:lnTo>
                      <a:pt x="1182" y="0"/>
                    </a:lnTo>
                    <a:lnTo>
                      <a:pt x="2040" y="22"/>
                    </a:lnTo>
                    <a:lnTo>
                      <a:pt x="2037" y="110"/>
                    </a:lnTo>
                    <a:lnTo>
                      <a:pt x="2053" y="188"/>
                    </a:lnTo>
                    <a:lnTo>
                      <a:pt x="2065" y="244"/>
                    </a:lnTo>
                    <a:lnTo>
                      <a:pt x="2080" y="314"/>
                    </a:lnTo>
                    <a:lnTo>
                      <a:pt x="2091" y="427"/>
                    </a:lnTo>
                    <a:lnTo>
                      <a:pt x="2077" y="494"/>
                    </a:lnTo>
                    <a:lnTo>
                      <a:pt x="2053" y="557"/>
                    </a:lnTo>
                    <a:lnTo>
                      <a:pt x="2023" y="610"/>
                    </a:lnTo>
                    <a:lnTo>
                      <a:pt x="1983" y="629"/>
                    </a:lnTo>
                    <a:lnTo>
                      <a:pt x="1921" y="648"/>
                    </a:lnTo>
                    <a:lnTo>
                      <a:pt x="1838" y="673"/>
                    </a:lnTo>
                    <a:lnTo>
                      <a:pt x="1801" y="717"/>
                    </a:lnTo>
                    <a:lnTo>
                      <a:pt x="1757" y="754"/>
                    </a:lnTo>
                    <a:lnTo>
                      <a:pt x="1686" y="786"/>
                    </a:lnTo>
                    <a:lnTo>
                      <a:pt x="1605" y="812"/>
                    </a:lnTo>
                    <a:lnTo>
                      <a:pt x="1475" y="827"/>
                    </a:lnTo>
                    <a:lnTo>
                      <a:pt x="1364" y="827"/>
                    </a:lnTo>
                    <a:lnTo>
                      <a:pt x="1279" y="818"/>
                    </a:lnTo>
                    <a:lnTo>
                      <a:pt x="1202" y="812"/>
                    </a:lnTo>
                    <a:lnTo>
                      <a:pt x="1144" y="843"/>
                    </a:lnTo>
                    <a:lnTo>
                      <a:pt x="1031" y="837"/>
                    </a:lnTo>
                    <a:lnTo>
                      <a:pt x="582" y="901"/>
                    </a:lnTo>
                    <a:lnTo>
                      <a:pt x="386" y="931"/>
                    </a:lnTo>
                    <a:lnTo>
                      <a:pt x="182" y="927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0" name="Freeform 353">
                <a:extLst>
                  <a:ext uri="{FF2B5EF4-FFF2-40B4-BE49-F238E27FC236}">
                    <a16:creationId xmlns:a16="http://schemas.microsoft.com/office/drawing/2014/main" id="{0C86A10C-1F5D-413E-B9C1-E53F8904B9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28" y="2904"/>
                <a:ext cx="280" cy="160"/>
              </a:xfrm>
              <a:custGeom>
                <a:avLst/>
                <a:gdLst>
                  <a:gd name="T0" fmla="*/ 0 w 2049"/>
                  <a:gd name="T1" fmla="*/ 0 h 829"/>
                  <a:gd name="T2" fmla="*/ 0 w 2049"/>
                  <a:gd name="T3" fmla="*/ 0 h 829"/>
                  <a:gd name="T4" fmla="*/ 0 w 2049"/>
                  <a:gd name="T5" fmla="*/ 0 h 829"/>
                  <a:gd name="T6" fmla="*/ 0 w 2049"/>
                  <a:gd name="T7" fmla="*/ 0 h 829"/>
                  <a:gd name="T8" fmla="*/ 0 w 2049"/>
                  <a:gd name="T9" fmla="*/ 0 h 829"/>
                  <a:gd name="T10" fmla="*/ 0 w 2049"/>
                  <a:gd name="T11" fmla="*/ 0 h 829"/>
                  <a:gd name="T12" fmla="*/ 0 w 2049"/>
                  <a:gd name="T13" fmla="*/ 0 h 829"/>
                  <a:gd name="T14" fmla="*/ 0 w 2049"/>
                  <a:gd name="T15" fmla="*/ 0 h 829"/>
                  <a:gd name="T16" fmla="*/ 0 w 2049"/>
                  <a:gd name="T17" fmla="*/ 0 h 829"/>
                  <a:gd name="T18" fmla="*/ 0 w 2049"/>
                  <a:gd name="T19" fmla="*/ 0 h 829"/>
                  <a:gd name="T20" fmla="*/ 0 w 2049"/>
                  <a:gd name="T21" fmla="*/ 0 h 829"/>
                  <a:gd name="T22" fmla="*/ 0 w 2049"/>
                  <a:gd name="T23" fmla="*/ 0 h 829"/>
                  <a:gd name="T24" fmla="*/ 0 w 2049"/>
                  <a:gd name="T25" fmla="*/ 0 h 829"/>
                  <a:gd name="T26" fmla="*/ 0 w 2049"/>
                  <a:gd name="T27" fmla="*/ 0 h 829"/>
                  <a:gd name="T28" fmla="*/ 0 w 2049"/>
                  <a:gd name="T29" fmla="*/ 0 h 829"/>
                  <a:gd name="T30" fmla="*/ 0 w 2049"/>
                  <a:gd name="T31" fmla="*/ 0 h 829"/>
                  <a:gd name="T32" fmla="*/ 0 w 2049"/>
                  <a:gd name="T33" fmla="*/ 0 h 829"/>
                  <a:gd name="T34" fmla="*/ 0 w 2049"/>
                  <a:gd name="T35" fmla="*/ 0 h 829"/>
                  <a:gd name="T36" fmla="*/ 0 w 2049"/>
                  <a:gd name="T37" fmla="*/ 0 h 829"/>
                  <a:gd name="T38" fmla="*/ 0 w 2049"/>
                  <a:gd name="T39" fmla="*/ 0 h 829"/>
                  <a:gd name="T40" fmla="*/ 0 w 2049"/>
                  <a:gd name="T41" fmla="*/ 0 h 829"/>
                  <a:gd name="T42" fmla="*/ 0 w 2049"/>
                  <a:gd name="T43" fmla="*/ 0 h 829"/>
                  <a:gd name="T44" fmla="*/ 0 w 2049"/>
                  <a:gd name="T45" fmla="*/ 0 h 829"/>
                  <a:gd name="T46" fmla="*/ 0 w 2049"/>
                  <a:gd name="T47" fmla="*/ 0 h 829"/>
                  <a:gd name="T48" fmla="*/ 0 w 2049"/>
                  <a:gd name="T49" fmla="*/ 0 h 829"/>
                  <a:gd name="T50" fmla="*/ 0 w 2049"/>
                  <a:gd name="T51" fmla="*/ 0 h 829"/>
                  <a:gd name="T52" fmla="*/ 0 w 2049"/>
                  <a:gd name="T53" fmla="*/ 0 h 829"/>
                  <a:gd name="T54" fmla="*/ 0 w 2049"/>
                  <a:gd name="T55" fmla="*/ 0 h 829"/>
                  <a:gd name="T56" fmla="*/ 0 w 2049"/>
                  <a:gd name="T57" fmla="*/ 0 h 829"/>
                  <a:gd name="T58" fmla="*/ 0 w 2049"/>
                  <a:gd name="T59" fmla="*/ 0 h 829"/>
                  <a:gd name="T60" fmla="*/ 0 w 2049"/>
                  <a:gd name="T61" fmla="*/ 0 h 829"/>
                  <a:gd name="T62" fmla="*/ 0 w 2049"/>
                  <a:gd name="T63" fmla="*/ 0 h 829"/>
                  <a:gd name="T64" fmla="*/ 0 w 2049"/>
                  <a:gd name="T65" fmla="*/ 0 h 829"/>
                  <a:gd name="T66" fmla="*/ 0 w 2049"/>
                  <a:gd name="T67" fmla="*/ 0 h 829"/>
                  <a:gd name="T68" fmla="*/ 0 w 2049"/>
                  <a:gd name="T69" fmla="*/ 0 h 829"/>
                  <a:gd name="T70" fmla="*/ 0 w 2049"/>
                  <a:gd name="T71" fmla="*/ 0 h 829"/>
                  <a:gd name="T72" fmla="*/ 0 w 2049"/>
                  <a:gd name="T73" fmla="*/ 0 h 829"/>
                  <a:gd name="T74" fmla="*/ 0 w 2049"/>
                  <a:gd name="T75" fmla="*/ 0 h 829"/>
                  <a:gd name="T76" fmla="*/ 0 w 2049"/>
                  <a:gd name="T77" fmla="*/ 0 h 829"/>
                  <a:gd name="T78" fmla="*/ 0 w 2049"/>
                  <a:gd name="T79" fmla="*/ 0 h 829"/>
                  <a:gd name="T80" fmla="*/ 0 w 2049"/>
                  <a:gd name="T81" fmla="*/ 0 h 829"/>
                  <a:gd name="T82" fmla="*/ 0 w 2049"/>
                  <a:gd name="T83" fmla="*/ 0 h 829"/>
                  <a:gd name="T84" fmla="*/ 0 w 2049"/>
                  <a:gd name="T85" fmla="*/ 0 h 8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49"/>
                  <a:gd name="T130" fmla="*/ 0 h 829"/>
                  <a:gd name="T131" fmla="*/ 2049 w 2049"/>
                  <a:gd name="T132" fmla="*/ 829 h 8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49" h="829">
                    <a:moveTo>
                      <a:pt x="1982" y="31"/>
                    </a:moveTo>
                    <a:lnTo>
                      <a:pt x="1986" y="90"/>
                    </a:lnTo>
                    <a:lnTo>
                      <a:pt x="2010" y="67"/>
                    </a:lnTo>
                    <a:lnTo>
                      <a:pt x="2037" y="199"/>
                    </a:lnTo>
                    <a:lnTo>
                      <a:pt x="2049" y="353"/>
                    </a:lnTo>
                    <a:lnTo>
                      <a:pt x="1995" y="512"/>
                    </a:lnTo>
                    <a:lnTo>
                      <a:pt x="1868" y="549"/>
                    </a:lnTo>
                    <a:lnTo>
                      <a:pt x="1882" y="512"/>
                    </a:lnTo>
                    <a:lnTo>
                      <a:pt x="1814" y="567"/>
                    </a:lnTo>
                    <a:lnTo>
                      <a:pt x="1754" y="624"/>
                    </a:lnTo>
                    <a:lnTo>
                      <a:pt x="1622" y="688"/>
                    </a:lnTo>
                    <a:lnTo>
                      <a:pt x="1460" y="701"/>
                    </a:lnTo>
                    <a:lnTo>
                      <a:pt x="1264" y="710"/>
                    </a:lnTo>
                    <a:lnTo>
                      <a:pt x="1181" y="701"/>
                    </a:lnTo>
                    <a:lnTo>
                      <a:pt x="1255" y="669"/>
                    </a:lnTo>
                    <a:lnTo>
                      <a:pt x="1287" y="589"/>
                    </a:lnTo>
                    <a:lnTo>
                      <a:pt x="1228" y="656"/>
                    </a:lnTo>
                    <a:lnTo>
                      <a:pt x="1155" y="697"/>
                    </a:lnTo>
                    <a:lnTo>
                      <a:pt x="1086" y="733"/>
                    </a:lnTo>
                    <a:lnTo>
                      <a:pt x="1017" y="724"/>
                    </a:lnTo>
                    <a:lnTo>
                      <a:pt x="1063" y="692"/>
                    </a:lnTo>
                    <a:lnTo>
                      <a:pt x="1109" y="652"/>
                    </a:lnTo>
                    <a:lnTo>
                      <a:pt x="1036" y="678"/>
                    </a:lnTo>
                    <a:lnTo>
                      <a:pt x="963" y="733"/>
                    </a:lnTo>
                    <a:lnTo>
                      <a:pt x="726" y="761"/>
                    </a:lnTo>
                    <a:lnTo>
                      <a:pt x="491" y="797"/>
                    </a:lnTo>
                    <a:lnTo>
                      <a:pt x="409" y="793"/>
                    </a:lnTo>
                    <a:lnTo>
                      <a:pt x="495" y="742"/>
                    </a:lnTo>
                    <a:lnTo>
                      <a:pt x="581" y="724"/>
                    </a:lnTo>
                    <a:lnTo>
                      <a:pt x="486" y="720"/>
                    </a:lnTo>
                    <a:lnTo>
                      <a:pt x="414" y="752"/>
                    </a:lnTo>
                    <a:lnTo>
                      <a:pt x="319" y="815"/>
                    </a:lnTo>
                    <a:lnTo>
                      <a:pt x="386" y="720"/>
                    </a:lnTo>
                    <a:lnTo>
                      <a:pt x="473" y="669"/>
                    </a:lnTo>
                    <a:lnTo>
                      <a:pt x="359" y="692"/>
                    </a:lnTo>
                    <a:lnTo>
                      <a:pt x="300" y="765"/>
                    </a:lnTo>
                    <a:lnTo>
                      <a:pt x="287" y="829"/>
                    </a:lnTo>
                    <a:lnTo>
                      <a:pt x="214" y="742"/>
                    </a:lnTo>
                    <a:lnTo>
                      <a:pt x="140" y="701"/>
                    </a:lnTo>
                    <a:lnTo>
                      <a:pt x="182" y="746"/>
                    </a:lnTo>
                    <a:lnTo>
                      <a:pt x="241" y="829"/>
                    </a:lnTo>
                    <a:lnTo>
                      <a:pt x="59" y="793"/>
                    </a:lnTo>
                    <a:lnTo>
                      <a:pt x="23" y="778"/>
                    </a:lnTo>
                    <a:lnTo>
                      <a:pt x="0" y="674"/>
                    </a:lnTo>
                    <a:lnTo>
                      <a:pt x="13" y="530"/>
                    </a:lnTo>
                    <a:lnTo>
                      <a:pt x="40" y="435"/>
                    </a:lnTo>
                    <a:lnTo>
                      <a:pt x="155" y="362"/>
                    </a:lnTo>
                    <a:lnTo>
                      <a:pt x="296" y="298"/>
                    </a:lnTo>
                    <a:lnTo>
                      <a:pt x="572" y="207"/>
                    </a:lnTo>
                    <a:lnTo>
                      <a:pt x="795" y="145"/>
                    </a:lnTo>
                    <a:lnTo>
                      <a:pt x="917" y="135"/>
                    </a:lnTo>
                    <a:lnTo>
                      <a:pt x="968" y="207"/>
                    </a:lnTo>
                    <a:lnTo>
                      <a:pt x="1123" y="285"/>
                    </a:lnTo>
                    <a:lnTo>
                      <a:pt x="1040" y="217"/>
                    </a:lnTo>
                    <a:lnTo>
                      <a:pt x="977" y="182"/>
                    </a:lnTo>
                    <a:lnTo>
                      <a:pt x="953" y="131"/>
                    </a:lnTo>
                    <a:lnTo>
                      <a:pt x="963" y="108"/>
                    </a:lnTo>
                    <a:lnTo>
                      <a:pt x="1008" y="108"/>
                    </a:lnTo>
                    <a:lnTo>
                      <a:pt x="1036" y="135"/>
                    </a:lnTo>
                    <a:lnTo>
                      <a:pt x="1063" y="163"/>
                    </a:lnTo>
                    <a:lnTo>
                      <a:pt x="1132" y="190"/>
                    </a:lnTo>
                    <a:lnTo>
                      <a:pt x="1068" y="135"/>
                    </a:lnTo>
                    <a:lnTo>
                      <a:pt x="1040" y="95"/>
                    </a:lnTo>
                    <a:lnTo>
                      <a:pt x="1059" y="67"/>
                    </a:lnTo>
                    <a:lnTo>
                      <a:pt x="1113" y="50"/>
                    </a:lnTo>
                    <a:lnTo>
                      <a:pt x="1186" y="113"/>
                    </a:lnTo>
                    <a:lnTo>
                      <a:pt x="1255" y="154"/>
                    </a:lnTo>
                    <a:lnTo>
                      <a:pt x="1173" y="63"/>
                    </a:lnTo>
                    <a:lnTo>
                      <a:pt x="1145" y="27"/>
                    </a:lnTo>
                    <a:lnTo>
                      <a:pt x="1145" y="0"/>
                    </a:lnTo>
                    <a:lnTo>
                      <a:pt x="1213" y="10"/>
                    </a:lnTo>
                    <a:lnTo>
                      <a:pt x="1277" y="54"/>
                    </a:lnTo>
                    <a:lnTo>
                      <a:pt x="1319" y="86"/>
                    </a:lnTo>
                    <a:lnTo>
                      <a:pt x="1514" y="104"/>
                    </a:lnTo>
                    <a:lnTo>
                      <a:pt x="1508" y="54"/>
                    </a:lnTo>
                    <a:lnTo>
                      <a:pt x="1567" y="35"/>
                    </a:lnTo>
                    <a:lnTo>
                      <a:pt x="1567" y="99"/>
                    </a:lnTo>
                    <a:lnTo>
                      <a:pt x="1626" y="113"/>
                    </a:lnTo>
                    <a:lnTo>
                      <a:pt x="1754" y="131"/>
                    </a:lnTo>
                    <a:lnTo>
                      <a:pt x="1745" y="63"/>
                    </a:lnTo>
                    <a:lnTo>
                      <a:pt x="1790" y="63"/>
                    </a:lnTo>
                    <a:lnTo>
                      <a:pt x="1795" y="131"/>
                    </a:lnTo>
                    <a:lnTo>
                      <a:pt x="1868" y="127"/>
                    </a:lnTo>
                    <a:lnTo>
                      <a:pt x="1946" y="108"/>
                    </a:lnTo>
                    <a:lnTo>
                      <a:pt x="1950" y="54"/>
                    </a:lnTo>
                    <a:lnTo>
                      <a:pt x="1982" y="3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1" name="Freeform 354">
                <a:extLst>
                  <a:ext uri="{FF2B5EF4-FFF2-40B4-BE49-F238E27FC236}">
                    <a16:creationId xmlns:a16="http://schemas.microsoft.com/office/drawing/2014/main" id="{6F5266E1-4818-4EFD-BACC-CA4C0AF32F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8" y="2961"/>
                <a:ext cx="39" cy="10"/>
              </a:xfrm>
              <a:custGeom>
                <a:avLst/>
                <a:gdLst>
                  <a:gd name="T0" fmla="*/ 0 w 280"/>
                  <a:gd name="T1" fmla="*/ 0 h 48"/>
                  <a:gd name="T2" fmla="*/ 0 w 280"/>
                  <a:gd name="T3" fmla="*/ 0 h 48"/>
                  <a:gd name="T4" fmla="*/ 0 w 280"/>
                  <a:gd name="T5" fmla="*/ 0 h 48"/>
                  <a:gd name="T6" fmla="*/ 0 w 280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48"/>
                  <a:gd name="T14" fmla="*/ 280 w 280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48">
                    <a:moveTo>
                      <a:pt x="280" y="0"/>
                    </a:moveTo>
                    <a:lnTo>
                      <a:pt x="149" y="48"/>
                    </a:lnTo>
                    <a:lnTo>
                      <a:pt x="0" y="35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2" name="Freeform 355">
                <a:extLst>
                  <a:ext uri="{FF2B5EF4-FFF2-40B4-BE49-F238E27FC236}">
                    <a16:creationId xmlns:a16="http://schemas.microsoft.com/office/drawing/2014/main" id="{7C613DB1-0250-401A-A058-0A1FDF2FD31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30" y="2946"/>
                <a:ext cx="23" cy="12"/>
              </a:xfrm>
              <a:custGeom>
                <a:avLst/>
                <a:gdLst>
                  <a:gd name="T0" fmla="*/ 0 w 170"/>
                  <a:gd name="T1" fmla="*/ 0 h 57"/>
                  <a:gd name="T2" fmla="*/ 0 w 170"/>
                  <a:gd name="T3" fmla="*/ 0 h 57"/>
                  <a:gd name="T4" fmla="*/ 0 w 170"/>
                  <a:gd name="T5" fmla="*/ 0 h 57"/>
                  <a:gd name="T6" fmla="*/ 0 w 170"/>
                  <a:gd name="T7" fmla="*/ 0 h 57"/>
                  <a:gd name="T8" fmla="*/ 0 w 170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"/>
                  <a:gd name="T16" fmla="*/ 0 h 57"/>
                  <a:gd name="T17" fmla="*/ 170 w 170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" h="57">
                    <a:moveTo>
                      <a:pt x="170" y="0"/>
                    </a:moveTo>
                    <a:lnTo>
                      <a:pt x="125" y="35"/>
                    </a:lnTo>
                    <a:lnTo>
                      <a:pt x="0" y="53"/>
                    </a:lnTo>
                    <a:lnTo>
                      <a:pt x="130" y="57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3" name="Freeform 356">
                <a:extLst>
                  <a:ext uri="{FF2B5EF4-FFF2-40B4-BE49-F238E27FC236}">
                    <a16:creationId xmlns:a16="http://schemas.microsoft.com/office/drawing/2014/main" id="{1A84B750-2FD7-4454-B9FC-FA486749BF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7" y="2937"/>
                <a:ext cx="36" cy="29"/>
              </a:xfrm>
              <a:custGeom>
                <a:avLst/>
                <a:gdLst>
                  <a:gd name="T0" fmla="*/ 0 w 263"/>
                  <a:gd name="T1" fmla="*/ 0 h 143"/>
                  <a:gd name="T2" fmla="*/ 0 w 263"/>
                  <a:gd name="T3" fmla="*/ 0 h 143"/>
                  <a:gd name="T4" fmla="*/ 0 w 263"/>
                  <a:gd name="T5" fmla="*/ 0 h 143"/>
                  <a:gd name="T6" fmla="*/ 0 w 263"/>
                  <a:gd name="T7" fmla="*/ 0 h 143"/>
                  <a:gd name="T8" fmla="*/ 0 w 263"/>
                  <a:gd name="T9" fmla="*/ 0 h 143"/>
                  <a:gd name="T10" fmla="*/ 0 w 263"/>
                  <a:gd name="T11" fmla="*/ 0 h 143"/>
                  <a:gd name="T12" fmla="*/ 0 w 263"/>
                  <a:gd name="T13" fmla="*/ 0 h 143"/>
                  <a:gd name="T14" fmla="*/ 0 w 263"/>
                  <a:gd name="T15" fmla="*/ 0 h 143"/>
                  <a:gd name="T16" fmla="*/ 0 w 263"/>
                  <a:gd name="T17" fmla="*/ 0 h 1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3"/>
                  <a:gd name="T28" fmla="*/ 0 h 143"/>
                  <a:gd name="T29" fmla="*/ 263 w 263"/>
                  <a:gd name="T30" fmla="*/ 143 h 14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3" h="143">
                    <a:moveTo>
                      <a:pt x="263" y="0"/>
                    </a:moveTo>
                    <a:lnTo>
                      <a:pt x="145" y="13"/>
                    </a:lnTo>
                    <a:lnTo>
                      <a:pt x="122" y="31"/>
                    </a:lnTo>
                    <a:lnTo>
                      <a:pt x="122" y="76"/>
                    </a:lnTo>
                    <a:lnTo>
                      <a:pt x="113" y="124"/>
                    </a:lnTo>
                    <a:lnTo>
                      <a:pt x="0" y="143"/>
                    </a:lnTo>
                    <a:lnTo>
                      <a:pt x="136" y="138"/>
                    </a:lnTo>
                    <a:lnTo>
                      <a:pt x="159" y="48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4" name="Freeform 357">
                <a:extLst>
                  <a:ext uri="{FF2B5EF4-FFF2-40B4-BE49-F238E27FC236}">
                    <a16:creationId xmlns:a16="http://schemas.microsoft.com/office/drawing/2014/main" id="{E2B5540B-059A-49BD-BBEE-A55C4A13DE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63" y="3001"/>
                <a:ext cx="117" cy="41"/>
              </a:xfrm>
              <a:custGeom>
                <a:avLst/>
                <a:gdLst>
                  <a:gd name="T0" fmla="*/ 0 w 853"/>
                  <a:gd name="T1" fmla="*/ 0 h 212"/>
                  <a:gd name="T2" fmla="*/ 0 w 853"/>
                  <a:gd name="T3" fmla="*/ 0 h 212"/>
                  <a:gd name="T4" fmla="*/ 0 w 853"/>
                  <a:gd name="T5" fmla="*/ 0 h 212"/>
                  <a:gd name="T6" fmla="*/ 0 w 853"/>
                  <a:gd name="T7" fmla="*/ 0 h 212"/>
                  <a:gd name="T8" fmla="*/ 0 w 853"/>
                  <a:gd name="T9" fmla="*/ 0 h 212"/>
                  <a:gd name="T10" fmla="*/ 0 w 853"/>
                  <a:gd name="T11" fmla="*/ 0 h 212"/>
                  <a:gd name="T12" fmla="*/ 0 w 853"/>
                  <a:gd name="T13" fmla="*/ 0 h 212"/>
                  <a:gd name="T14" fmla="*/ 0 w 853"/>
                  <a:gd name="T15" fmla="*/ 0 h 212"/>
                  <a:gd name="T16" fmla="*/ 0 w 853"/>
                  <a:gd name="T17" fmla="*/ 0 h 212"/>
                  <a:gd name="T18" fmla="*/ 0 w 853"/>
                  <a:gd name="T19" fmla="*/ 0 h 212"/>
                  <a:gd name="T20" fmla="*/ 0 w 853"/>
                  <a:gd name="T21" fmla="*/ 0 h 212"/>
                  <a:gd name="T22" fmla="*/ 0 w 853"/>
                  <a:gd name="T23" fmla="*/ 0 h 212"/>
                  <a:gd name="T24" fmla="*/ 0 w 853"/>
                  <a:gd name="T25" fmla="*/ 0 h 212"/>
                  <a:gd name="T26" fmla="*/ 0 w 853"/>
                  <a:gd name="T27" fmla="*/ 0 h 2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53"/>
                  <a:gd name="T43" fmla="*/ 0 h 212"/>
                  <a:gd name="T44" fmla="*/ 853 w 853"/>
                  <a:gd name="T45" fmla="*/ 212 h 21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53" h="212">
                    <a:moveTo>
                      <a:pt x="853" y="0"/>
                    </a:moveTo>
                    <a:lnTo>
                      <a:pt x="636" y="10"/>
                    </a:lnTo>
                    <a:lnTo>
                      <a:pt x="413" y="63"/>
                    </a:lnTo>
                    <a:lnTo>
                      <a:pt x="249" y="71"/>
                    </a:lnTo>
                    <a:lnTo>
                      <a:pt x="114" y="99"/>
                    </a:lnTo>
                    <a:lnTo>
                      <a:pt x="64" y="170"/>
                    </a:lnTo>
                    <a:lnTo>
                      <a:pt x="0" y="212"/>
                    </a:lnTo>
                    <a:lnTo>
                      <a:pt x="64" y="198"/>
                    </a:lnTo>
                    <a:lnTo>
                      <a:pt x="123" y="117"/>
                    </a:lnTo>
                    <a:lnTo>
                      <a:pt x="304" y="81"/>
                    </a:lnTo>
                    <a:lnTo>
                      <a:pt x="413" y="81"/>
                    </a:lnTo>
                    <a:lnTo>
                      <a:pt x="500" y="63"/>
                    </a:lnTo>
                    <a:lnTo>
                      <a:pt x="649" y="2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5" name="Freeform 358">
                <a:extLst>
                  <a:ext uri="{FF2B5EF4-FFF2-40B4-BE49-F238E27FC236}">
                    <a16:creationId xmlns:a16="http://schemas.microsoft.com/office/drawing/2014/main" id="{AA370A5B-6B7C-4A2D-8844-AD99282A50A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59" y="2690"/>
                <a:ext cx="102" cy="74"/>
              </a:xfrm>
              <a:custGeom>
                <a:avLst/>
                <a:gdLst>
                  <a:gd name="T0" fmla="*/ 0 w 751"/>
                  <a:gd name="T1" fmla="*/ 0 h 379"/>
                  <a:gd name="T2" fmla="*/ 0 w 751"/>
                  <a:gd name="T3" fmla="*/ 0 h 379"/>
                  <a:gd name="T4" fmla="*/ 0 w 751"/>
                  <a:gd name="T5" fmla="*/ 0 h 379"/>
                  <a:gd name="T6" fmla="*/ 0 w 751"/>
                  <a:gd name="T7" fmla="*/ 0 h 379"/>
                  <a:gd name="T8" fmla="*/ 0 w 751"/>
                  <a:gd name="T9" fmla="*/ 0 h 379"/>
                  <a:gd name="T10" fmla="*/ 0 w 751"/>
                  <a:gd name="T11" fmla="*/ 0 h 379"/>
                  <a:gd name="T12" fmla="*/ 0 w 751"/>
                  <a:gd name="T13" fmla="*/ 0 h 379"/>
                  <a:gd name="T14" fmla="*/ 0 w 751"/>
                  <a:gd name="T15" fmla="*/ 0 h 379"/>
                  <a:gd name="T16" fmla="*/ 0 w 751"/>
                  <a:gd name="T17" fmla="*/ 0 h 379"/>
                  <a:gd name="T18" fmla="*/ 0 w 751"/>
                  <a:gd name="T19" fmla="*/ 0 h 379"/>
                  <a:gd name="T20" fmla="*/ 0 w 751"/>
                  <a:gd name="T21" fmla="*/ 0 h 379"/>
                  <a:gd name="T22" fmla="*/ 0 w 751"/>
                  <a:gd name="T23" fmla="*/ 0 h 379"/>
                  <a:gd name="T24" fmla="*/ 0 w 751"/>
                  <a:gd name="T25" fmla="*/ 0 h 379"/>
                  <a:gd name="T26" fmla="*/ 0 w 751"/>
                  <a:gd name="T27" fmla="*/ 0 h 379"/>
                  <a:gd name="T28" fmla="*/ 0 w 751"/>
                  <a:gd name="T29" fmla="*/ 0 h 379"/>
                  <a:gd name="T30" fmla="*/ 0 w 751"/>
                  <a:gd name="T31" fmla="*/ 0 h 379"/>
                  <a:gd name="T32" fmla="*/ 0 w 751"/>
                  <a:gd name="T33" fmla="*/ 0 h 379"/>
                  <a:gd name="T34" fmla="*/ 0 w 751"/>
                  <a:gd name="T35" fmla="*/ 0 h 379"/>
                  <a:gd name="T36" fmla="*/ 0 w 751"/>
                  <a:gd name="T37" fmla="*/ 0 h 379"/>
                  <a:gd name="T38" fmla="*/ 0 w 751"/>
                  <a:gd name="T39" fmla="*/ 0 h 379"/>
                  <a:gd name="T40" fmla="*/ 0 w 751"/>
                  <a:gd name="T41" fmla="*/ 0 h 379"/>
                  <a:gd name="T42" fmla="*/ 0 w 751"/>
                  <a:gd name="T43" fmla="*/ 0 h 379"/>
                  <a:gd name="T44" fmla="*/ 0 w 751"/>
                  <a:gd name="T45" fmla="*/ 0 h 379"/>
                  <a:gd name="T46" fmla="*/ 0 w 751"/>
                  <a:gd name="T47" fmla="*/ 0 h 379"/>
                  <a:gd name="T48" fmla="*/ 0 w 751"/>
                  <a:gd name="T49" fmla="*/ 0 h 379"/>
                  <a:gd name="T50" fmla="*/ 0 w 751"/>
                  <a:gd name="T51" fmla="*/ 0 h 379"/>
                  <a:gd name="T52" fmla="*/ 0 w 751"/>
                  <a:gd name="T53" fmla="*/ 0 h 379"/>
                  <a:gd name="T54" fmla="*/ 0 w 751"/>
                  <a:gd name="T55" fmla="*/ 0 h 379"/>
                  <a:gd name="T56" fmla="*/ 0 w 751"/>
                  <a:gd name="T57" fmla="*/ 0 h 379"/>
                  <a:gd name="T58" fmla="*/ 0 w 751"/>
                  <a:gd name="T59" fmla="*/ 0 h 379"/>
                  <a:gd name="T60" fmla="*/ 0 w 751"/>
                  <a:gd name="T61" fmla="*/ 0 h 379"/>
                  <a:gd name="T62" fmla="*/ 0 w 751"/>
                  <a:gd name="T63" fmla="*/ 0 h 379"/>
                  <a:gd name="T64" fmla="*/ 0 w 751"/>
                  <a:gd name="T65" fmla="*/ 0 h 379"/>
                  <a:gd name="T66" fmla="*/ 0 w 751"/>
                  <a:gd name="T67" fmla="*/ 0 h 379"/>
                  <a:gd name="T68" fmla="*/ 0 w 751"/>
                  <a:gd name="T69" fmla="*/ 0 h 379"/>
                  <a:gd name="T70" fmla="*/ 0 w 751"/>
                  <a:gd name="T71" fmla="*/ 0 h 379"/>
                  <a:gd name="T72" fmla="*/ 0 w 751"/>
                  <a:gd name="T73" fmla="*/ 0 h 379"/>
                  <a:gd name="T74" fmla="*/ 0 w 751"/>
                  <a:gd name="T75" fmla="*/ 0 h 379"/>
                  <a:gd name="T76" fmla="*/ 0 w 751"/>
                  <a:gd name="T77" fmla="*/ 0 h 379"/>
                  <a:gd name="T78" fmla="*/ 0 w 751"/>
                  <a:gd name="T79" fmla="*/ 0 h 379"/>
                  <a:gd name="T80" fmla="*/ 0 w 751"/>
                  <a:gd name="T81" fmla="*/ 0 h 379"/>
                  <a:gd name="T82" fmla="*/ 0 w 751"/>
                  <a:gd name="T83" fmla="*/ 0 h 379"/>
                  <a:gd name="T84" fmla="*/ 0 w 751"/>
                  <a:gd name="T85" fmla="*/ 0 h 379"/>
                  <a:gd name="T86" fmla="*/ 0 w 751"/>
                  <a:gd name="T87" fmla="*/ 0 h 379"/>
                  <a:gd name="T88" fmla="*/ 0 w 751"/>
                  <a:gd name="T89" fmla="*/ 0 h 379"/>
                  <a:gd name="T90" fmla="*/ 0 w 751"/>
                  <a:gd name="T91" fmla="*/ 0 h 379"/>
                  <a:gd name="T92" fmla="*/ 0 w 751"/>
                  <a:gd name="T93" fmla="*/ 0 h 379"/>
                  <a:gd name="T94" fmla="*/ 0 w 751"/>
                  <a:gd name="T95" fmla="*/ 0 h 379"/>
                  <a:gd name="T96" fmla="*/ 0 w 751"/>
                  <a:gd name="T97" fmla="*/ 0 h 379"/>
                  <a:gd name="T98" fmla="*/ 0 w 751"/>
                  <a:gd name="T99" fmla="*/ 0 h 379"/>
                  <a:gd name="T100" fmla="*/ 0 w 751"/>
                  <a:gd name="T101" fmla="*/ 0 h 379"/>
                  <a:gd name="T102" fmla="*/ 0 w 751"/>
                  <a:gd name="T103" fmla="*/ 0 h 379"/>
                  <a:gd name="T104" fmla="*/ 0 w 751"/>
                  <a:gd name="T105" fmla="*/ 0 h 379"/>
                  <a:gd name="T106" fmla="*/ 0 w 751"/>
                  <a:gd name="T107" fmla="*/ 0 h 379"/>
                  <a:gd name="T108" fmla="*/ 0 w 751"/>
                  <a:gd name="T109" fmla="*/ 0 h 379"/>
                  <a:gd name="T110" fmla="*/ 0 w 751"/>
                  <a:gd name="T111" fmla="*/ 0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51"/>
                  <a:gd name="T169" fmla="*/ 0 h 379"/>
                  <a:gd name="T170" fmla="*/ 751 w 751"/>
                  <a:gd name="T171" fmla="*/ 379 h 37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51" h="379">
                    <a:moveTo>
                      <a:pt x="679" y="379"/>
                    </a:moveTo>
                    <a:lnTo>
                      <a:pt x="639" y="370"/>
                    </a:lnTo>
                    <a:lnTo>
                      <a:pt x="600" y="352"/>
                    </a:lnTo>
                    <a:lnTo>
                      <a:pt x="564" y="344"/>
                    </a:lnTo>
                    <a:lnTo>
                      <a:pt x="502" y="353"/>
                    </a:lnTo>
                    <a:lnTo>
                      <a:pt x="457" y="352"/>
                    </a:lnTo>
                    <a:lnTo>
                      <a:pt x="425" y="341"/>
                    </a:lnTo>
                    <a:lnTo>
                      <a:pt x="399" y="332"/>
                    </a:lnTo>
                    <a:lnTo>
                      <a:pt x="373" y="320"/>
                    </a:lnTo>
                    <a:lnTo>
                      <a:pt x="346" y="295"/>
                    </a:lnTo>
                    <a:lnTo>
                      <a:pt x="324" y="273"/>
                    </a:lnTo>
                    <a:lnTo>
                      <a:pt x="288" y="246"/>
                    </a:lnTo>
                    <a:lnTo>
                      <a:pt x="238" y="254"/>
                    </a:lnTo>
                    <a:lnTo>
                      <a:pt x="208" y="256"/>
                    </a:lnTo>
                    <a:lnTo>
                      <a:pt x="190" y="251"/>
                    </a:lnTo>
                    <a:lnTo>
                      <a:pt x="182" y="243"/>
                    </a:lnTo>
                    <a:lnTo>
                      <a:pt x="176" y="228"/>
                    </a:lnTo>
                    <a:lnTo>
                      <a:pt x="180" y="215"/>
                    </a:lnTo>
                    <a:lnTo>
                      <a:pt x="190" y="200"/>
                    </a:lnTo>
                    <a:lnTo>
                      <a:pt x="208" y="193"/>
                    </a:lnTo>
                    <a:lnTo>
                      <a:pt x="248" y="188"/>
                    </a:lnTo>
                    <a:lnTo>
                      <a:pt x="296" y="171"/>
                    </a:lnTo>
                    <a:lnTo>
                      <a:pt x="256" y="140"/>
                    </a:lnTo>
                    <a:lnTo>
                      <a:pt x="209" y="121"/>
                    </a:lnTo>
                    <a:lnTo>
                      <a:pt x="168" y="124"/>
                    </a:lnTo>
                    <a:lnTo>
                      <a:pt x="121" y="121"/>
                    </a:lnTo>
                    <a:lnTo>
                      <a:pt x="93" y="131"/>
                    </a:lnTo>
                    <a:lnTo>
                      <a:pt x="54" y="132"/>
                    </a:lnTo>
                    <a:lnTo>
                      <a:pt x="42" y="121"/>
                    </a:lnTo>
                    <a:lnTo>
                      <a:pt x="39" y="105"/>
                    </a:lnTo>
                    <a:lnTo>
                      <a:pt x="18" y="106"/>
                    </a:lnTo>
                    <a:lnTo>
                      <a:pt x="6" y="103"/>
                    </a:lnTo>
                    <a:lnTo>
                      <a:pt x="0" y="87"/>
                    </a:lnTo>
                    <a:lnTo>
                      <a:pt x="4" y="74"/>
                    </a:lnTo>
                    <a:lnTo>
                      <a:pt x="15" y="68"/>
                    </a:lnTo>
                    <a:lnTo>
                      <a:pt x="36" y="56"/>
                    </a:lnTo>
                    <a:lnTo>
                      <a:pt x="52" y="44"/>
                    </a:lnTo>
                    <a:lnTo>
                      <a:pt x="71" y="34"/>
                    </a:lnTo>
                    <a:lnTo>
                      <a:pt x="93" y="27"/>
                    </a:lnTo>
                    <a:lnTo>
                      <a:pt x="112" y="27"/>
                    </a:lnTo>
                    <a:lnTo>
                      <a:pt x="203" y="9"/>
                    </a:lnTo>
                    <a:lnTo>
                      <a:pt x="222" y="4"/>
                    </a:lnTo>
                    <a:lnTo>
                      <a:pt x="244" y="0"/>
                    </a:lnTo>
                    <a:lnTo>
                      <a:pt x="267" y="4"/>
                    </a:lnTo>
                    <a:lnTo>
                      <a:pt x="295" y="13"/>
                    </a:lnTo>
                    <a:lnTo>
                      <a:pt x="373" y="56"/>
                    </a:lnTo>
                    <a:lnTo>
                      <a:pt x="410" y="64"/>
                    </a:lnTo>
                    <a:lnTo>
                      <a:pt x="443" y="71"/>
                    </a:lnTo>
                    <a:lnTo>
                      <a:pt x="469" y="87"/>
                    </a:lnTo>
                    <a:lnTo>
                      <a:pt x="484" y="108"/>
                    </a:lnTo>
                    <a:lnTo>
                      <a:pt x="549" y="153"/>
                    </a:lnTo>
                    <a:lnTo>
                      <a:pt x="578" y="174"/>
                    </a:lnTo>
                    <a:lnTo>
                      <a:pt x="617" y="215"/>
                    </a:lnTo>
                    <a:lnTo>
                      <a:pt x="641" y="227"/>
                    </a:lnTo>
                    <a:lnTo>
                      <a:pt x="751" y="232"/>
                    </a:lnTo>
                    <a:lnTo>
                      <a:pt x="679" y="379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6" name="Freeform 359">
                <a:extLst>
                  <a:ext uri="{FF2B5EF4-FFF2-40B4-BE49-F238E27FC236}">
                    <a16:creationId xmlns:a16="http://schemas.microsoft.com/office/drawing/2014/main" id="{4FD06F0E-FE58-48F4-B805-79E7D3A110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7" y="2724"/>
                <a:ext cx="25" cy="8"/>
              </a:xfrm>
              <a:custGeom>
                <a:avLst/>
                <a:gdLst>
                  <a:gd name="T0" fmla="*/ 0 w 179"/>
                  <a:gd name="T1" fmla="*/ 0 h 43"/>
                  <a:gd name="T2" fmla="*/ 0 w 179"/>
                  <a:gd name="T3" fmla="*/ 0 h 43"/>
                  <a:gd name="T4" fmla="*/ 0 w 179"/>
                  <a:gd name="T5" fmla="*/ 0 h 43"/>
                  <a:gd name="T6" fmla="*/ 0 w 179"/>
                  <a:gd name="T7" fmla="*/ 0 h 43"/>
                  <a:gd name="T8" fmla="*/ 0 w 179"/>
                  <a:gd name="T9" fmla="*/ 0 h 43"/>
                  <a:gd name="T10" fmla="*/ 0 w 179"/>
                  <a:gd name="T11" fmla="*/ 0 h 43"/>
                  <a:gd name="T12" fmla="*/ 0 w 179"/>
                  <a:gd name="T13" fmla="*/ 0 h 43"/>
                  <a:gd name="T14" fmla="*/ 0 w 179"/>
                  <a:gd name="T15" fmla="*/ 0 h 43"/>
                  <a:gd name="T16" fmla="*/ 0 w 179"/>
                  <a:gd name="T17" fmla="*/ 0 h 43"/>
                  <a:gd name="T18" fmla="*/ 0 w 179"/>
                  <a:gd name="T19" fmla="*/ 0 h 43"/>
                  <a:gd name="T20" fmla="*/ 0 w 179"/>
                  <a:gd name="T21" fmla="*/ 0 h 43"/>
                  <a:gd name="T22" fmla="*/ 0 w 179"/>
                  <a:gd name="T23" fmla="*/ 0 h 43"/>
                  <a:gd name="T24" fmla="*/ 0 w 179"/>
                  <a:gd name="T25" fmla="*/ 0 h 43"/>
                  <a:gd name="T26" fmla="*/ 0 w 179"/>
                  <a:gd name="T27" fmla="*/ 0 h 43"/>
                  <a:gd name="T28" fmla="*/ 0 w 179"/>
                  <a:gd name="T29" fmla="*/ 0 h 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9"/>
                  <a:gd name="T46" fmla="*/ 0 h 43"/>
                  <a:gd name="T47" fmla="*/ 179 w 179"/>
                  <a:gd name="T48" fmla="*/ 43 h 4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9" h="43">
                    <a:moveTo>
                      <a:pt x="0" y="0"/>
                    </a:moveTo>
                    <a:lnTo>
                      <a:pt x="6" y="11"/>
                    </a:lnTo>
                    <a:lnTo>
                      <a:pt x="38" y="10"/>
                    </a:lnTo>
                    <a:lnTo>
                      <a:pt x="50" y="16"/>
                    </a:lnTo>
                    <a:lnTo>
                      <a:pt x="76" y="29"/>
                    </a:lnTo>
                    <a:lnTo>
                      <a:pt x="112" y="37"/>
                    </a:lnTo>
                    <a:lnTo>
                      <a:pt x="150" y="38"/>
                    </a:lnTo>
                    <a:lnTo>
                      <a:pt x="179" y="43"/>
                    </a:lnTo>
                    <a:lnTo>
                      <a:pt x="155" y="34"/>
                    </a:lnTo>
                    <a:lnTo>
                      <a:pt x="125" y="29"/>
                    </a:lnTo>
                    <a:lnTo>
                      <a:pt x="105" y="29"/>
                    </a:lnTo>
                    <a:lnTo>
                      <a:pt x="76" y="21"/>
                    </a:lnTo>
                    <a:lnTo>
                      <a:pt x="53" y="8"/>
                    </a:lnTo>
                    <a:lnTo>
                      <a:pt x="4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7" name="Freeform 360">
                <a:extLst>
                  <a:ext uri="{FF2B5EF4-FFF2-40B4-BE49-F238E27FC236}">
                    <a16:creationId xmlns:a16="http://schemas.microsoft.com/office/drawing/2014/main" id="{B0FC8352-FAE3-4EE1-9033-3087DB7F36A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28" y="2731"/>
                <a:ext cx="3" cy="5"/>
              </a:xfrm>
              <a:custGeom>
                <a:avLst/>
                <a:gdLst>
                  <a:gd name="T0" fmla="*/ 0 w 20"/>
                  <a:gd name="T1" fmla="*/ 0 h 24"/>
                  <a:gd name="T2" fmla="*/ 0 w 20"/>
                  <a:gd name="T3" fmla="*/ 0 h 24"/>
                  <a:gd name="T4" fmla="*/ 0 w 20"/>
                  <a:gd name="T5" fmla="*/ 0 h 24"/>
                  <a:gd name="T6" fmla="*/ 0 w 20"/>
                  <a:gd name="T7" fmla="*/ 0 h 24"/>
                  <a:gd name="T8" fmla="*/ 0 w 20"/>
                  <a:gd name="T9" fmla="*/ 0 h 24"/>
                  <a:gd name="T10" fmla="*/ 0 w 20"/>
                  <a:gd name="T11" fmla="*/ 0 h 24"/>
                  <a:gd name="T12" fmla="*/ 0 w 20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24"/>
                  <a:gd name="T23" fmla="*/ 20 w 20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24">
                    <a:moveTo>
                      <a:pt x="4" y="0"/>
                    </a:moveTo>
                    <a:lnTo>
                      <a:pt x="12" y="6"/>
                    </a:lnTo>
                    <a:lnTo>
                      <a:pt x="9" y="15"/>
                    </a:lnTo>
                    <a:lnTo>
                      <a:pt x="0" y="24"/>
                    </a:lnTo>
                    <a:lnTo>
                      <a:pt x="17" y="18"/>
                    </a:lnTo>
                    <a:lnTo>
                      <a:pt x="20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8" name="Freeform 361">
                <a:extLst>
                  <a:ext uri="{FF2B5EF4-FFF2-40B4-BE49-F238E27FC236}">
                    <a16:creationId xmlns:a16="http://schemas.microsoft.com/office/drawing/2014/main" id="{4960A8A2-6134-42C8-8A0D-1DC96900C54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42" y="2702"/>
                <a:ext cx="15" cy="8"/>
              </a:xfrm>
              <a:custGeom>
                <a:avLst/>
                <a:gdLst>
                  <a:gd name="T0" fmla="*/ 0 w 104"/>
                  <a:gd name="T1" fmla="*/ 0 h 48"/>
                  <a:gd name="T2" fmla="*/ 0 w 104"/>
                  <a:gd name="T3" fmla="*/ 0 h 48"/>
                  <a:gd name="T4" fmla="*/ 0 w 104"/>
                  <a:gd name="T5" fmla="*/ 0 h 48"/>
                  <a:gd name="T6" fmla="*/ 0 w 104"/>
                  <a:gd name="T7" fmla="*/ 0 h 48"/>
                  <a:gd name="T8" fmla="*/ 0 w 104"/>
                  <a:gd name="T9" fmla="*/ 0 h 48"/>
                  <a:gd name="T10" fmla="*/ 0 w 104"/>
                  <a:gd name="T11" fmla="*/ 0 h 48"/>
                  <a:gd name="T12" fmla="*/ 0 w 104"/>
                  <a:gd name="T13" fmla="*/ 0 h 48"/>
                  <a:gd name="T14" fmla="*/ 0 w 104"/>
                  <a:gd name="T15" fmla="*/ 0 h 48"/>
                  <a:gd name="T16" fmla="*/ 0 w 104"/>
                  <a:gd name="T17" fmla="*/ 0 h 48"/>
                  <a:gd name="T18" fmla="*/ 0 w 104"/>
                  <a:gd name="T19" fmla="*/ 0 h 48"/>
                  <a:gd name="T20" fmla="*/ 0 w 104"/>
                  <a:gd name="T21" fmla="*/ 0 h 48"/>
                  <a:gd name="T22" fmla="*/ 0 w 104"/>
                  <a:gd name="T23" fmla="*/ 0 h 48"/>
                  <a:gd name="T24" fmla="*/ 0 w 104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4"/>
                  <a:gd name="T40" fmla="*/ 0 h 48"/>
                  <a:gd name="T41" fmla="*/ 104 w 104"/>
                  <a:gd name="T42" fmla="*/ 48 h 4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4" h="48">
                    <a:moveTo>
                      <a:pt x="0" y="45"/>
                    </a:moveTo>
                    <a:lnTo>
                      <a:pt x="11" y="48"/>
                    </a:lnTo>
                    <a:lnTo>
                      <a:pt x="25" y="33"/>
                    </a:lnTo>
                    <a:lnTo>
                      <a:pt x="46" y="25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89" y="4"/>
                    </a:lnTo>
                    <a:lnTo>
                      <a:pt x="104" y="1"/>
                    </a:lnTo>
                    <a:lnTo>
                      <a:pt x="84" y="0"/>
                    </a:lnTo>
                    <a:lnTo>
                      <a:pt x="58" y="4"/>
                    </a:lnTo>
                    <a:lnTo>
                      <a:pt x="49" y="12"/>
                    </a:lnTo>
                    <a:lnTo>
                      <a:pt x="37" y="2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9" name="Freeform 362">
                <a:extLst>
                  <a:ext uri="{FF2B5EF4-FFF2-40B4-BE49-F238E27FC236}">
                    <a16:creationId xmlns:a16="http://schemas.microsoft.com/office/drawing/2014/main" id="{4A9B7F78-0BB9-41C0-9AEF-0BA764B2B53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13" y="2699"/>
                <a:ext cx="22" cy="6"/>
              </a:xfrm>
              <a:custGeom>
                <a:avLst/>
                <a:gdLst>
                  <a:gd name="T0" fmla="*/ 0 w 166"/>
                  <a:gd name="T1" fmla="*/ 0 h 42"/>
                  <a:gd name="T2" fmla="*/ 0 w 166"/>
                  <a:gd name="T3" fmla="*/ 0 h 42"/>
                  <a:gd name="T4" fmla="*/ 0 w 166"/>
                  <a:gd name="T5" fmla="*/ 0 h 42"/>
                  <a:gd name="T6" fmla="*/ 0 w 166"/>
                  <a:gd name="T7" fmla="*/ 0 h 42"/>
                  <a:gd name="T8" fmla="*/ 0 w 166"/>
                  <a:gd name="T9" fmla="*/ 0 h 42"/>
                  <a:gd name="T10" fmla="*/ 0 w 166"/>
                  <a:gd name="T11" fmla="*/ 0 h 42"/>
                  <a:gd name="T12" fmla="*/ 0 w 166"/>
                  <a:gd name="T13" fmla="*/ 0 h 42"/>
                  <a:gd name="T14" fmla="*/ 0 w 166"/>
                  <a:gd name="T15" fmla="*/ 0 h 42"/>
                  <a:gd name="T16" fmla="*/ 0 w 166"/>
                  <a:gd name="T17" fmla="*/ 0 h 42"/>
                  <a:gd name="T18" fmla="*/ 0 w 166"/>
                  <a:gd name="T19" fmla="*/ 0 h 42"/>
                  <a:gd name="T20" fmla="*/ 0 w 166"/>
                  <a:gd name="T21" fmla="*/ 0 h 42"/>
                  <a:gd name="T22" fmla="*/ 0 w 166"/>
                  <a:gd name="T23" fmla="*/ 0 h 42"/>
                  <a:gd name="T24" fmla="*/ 0 w 166"/>
                  <a:gd name="T25" fmla="*/ 0 h 42"/>
                  <a:gd name="T26" fmla="*/ 0 w 166"/>
                  <a:gd name="T27" fmla="*/ 0 h 42"/>
                  <a:gd name="T28" fmla="*/ 0 w 166"/>
                  <a:gd name="T29" fmla="*/ 0 h 42"/>
                  <a:gd name="T30" fmla="*/ 0 w 166"/>
                  <a:gd name="T31" fmla="*/ 0 h 4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6"/>
                  <a:gd name="T49" fmla="*/ 0 h 42"/>
                  <a:gd name="T50" fmla="*/ 166 w 166"/>
                  <a:gd name="T51" fmla="*/ 42 h 4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6" h="42">
                    <a:moveTo>
                      <a:pt x="0" y="10"/>
                    </a:moveTo>
                    <a:lnTo>
                      <a:pt x="35" y="6"/>
                    </a:lnTo>
                    <a:lnTo>
                      <a:pt x="55" y="0"/>
                    </a:lnTo>
                    <a:lnTo>
                      <a:pt x="63" y="0"/>
                    </a:lnTo>
                    <a:lnTo>
                      <a:pt x="85" y="5"/>
                    </a:lnTo>
                    <a:lnTo>
                      <a:pt x="94" y="14"/>
                    </a:lnTo>
                    <a:lnTo>
                      <a:pt x="111" y="23"/>
                    </a:lnTo>
                    <a:lnTo>
                      <a:pt x="143" y="36"/>
                    </a:lnTo>
                    <a:lnTo>
                      <a:pt x="166" y="36"/>
                    </a:lnTo>
                    <a:lnTo>
                      <a:pt x="142" y="42"/>
                    </a:lnTo>
                    <a:lnTo>
                      <a:pt x="126" y="39"/>
                    </a:lnTo>
                    <a:lnTo>
                      <a:pt x="91" y="22"/>
                    </a:lnTo>
                    <a:lnTo>
                      <a:pt x="79" y="10"/>
                    </a:lnTo>
                    <a:lnTo>
                      <a:pt x="55" y="8"/>
                    </a:lnTo>
                    <a:lnTo>
                      <a:pt x="3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0" name="Freeform 363">
                <a:extLst>
                  <a:ext uri="{FF2B5EF4-FFF2-40B4-BE49-F238E27FC236}">
                    <a16:creationId xmlns:a16="http://schemas.microsoft.com/office/drawing/2014/main" id="{0AE0F916-4246-4DED-8CD5-FE6E647A4A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49" y="2707"/>
                <a:ext cx="4" cy="5"/>
              </a:xfrm>
              <a:custGeom>
                <a:avLst/>
                <a:gdLst>
                  <a:gd name="T0" fmla="*/ 0 w 33"/>
                  <a:gd name="T1" fmla="*/ 0 h 30"/>
                  <a:gd name="T2" fmla="*/ 0 w 33"/>
                  <a:gd name="T3" fmla="*/ 0 h 30"/>
                  <a:gd name="T4" fmla="*/ 0 w 33"/>
                  <a:gd name="T5" fmla="*/ 0 h 30"/>
                  <a:gd name="T6" fmla="*/ 0 w 33"/>
                  <a:gd name="T7" fmla="*/ 0 h 30"/>
                  <a:gd name="T8" fmla="*/ 0 w 33"/>
                  <a:gd name="T9" fmla="*/ 0 h 30"/>
                  <a:gd name="T10" fmla="*/ 0 w 33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30"/>
                  <a:gd name="T20" fmla="*/ 33 w 3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30">
                    <a:moveTo>
                      <a:pt x="25" y="0"/>
                    </a:moveTo>
                    <a:lnTo>
                      <a:pt x="33" y="11"/>
                    </a:lnTo>
                    <a:lnTo>
                      <a:pt x="23" y="24"/>
                    </a:lnTo>
                    <a:lnTo>
                      <a:pt x="0" y="30"/>
                    </a:lnTo>
                    <a:lnTo>
                      <a:pt x="25" y="15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1" name="Freeform 364">
                <a:extLst>
                  <a:ext uri="{FF2B5EF4-FFF2-40B4-BE49-F238E27FC236}">
                    <a16:creationId xmlns:a16="http://schemas.microsoft.com/office/drawing/2014/main" id="{B30B7CE8-076F-4A78-8883-B35B2817412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53" y="2702"/>
                <a:ext cx="5" cy="5"/>
              </a:xfrm>
              <a:custGeom>
                <a:avLst/>
                <a:gdLst>
                  <a:gd name="T0" fmla="*/ 0 w 33"/>
                  <a:gd name="T1" fmla="*/ 0 h 28"/>
                  <a:gd name="T2" fmla="*/ 0 w 33"/>
                  <a:gd name="T3" fmla="*/ 0 h 28"/>
                  <a:gd name="T4" fmla="*/ 0 w 33"/>
                  <a:gd name="T5" fmla="*/ 0 h 28"/>
                  <a:gd name="T6" fmla="*/ 0 w 33"/>
                  <a:gd name="T7" fmla="*/ 0 h 28"/>
                  <a:gd name="T8" fmla="*/ 0 w 33"/>
                  <a:gd name="T9" fmla="*/ 0 h 28"/>
                  <a:gd name="T10" fmla="*/ 0 w 33"/>
                  <a:gd name="T11" fmla="*/ 0 h 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8"/>
                  <a:gd name="T20" fmla="*/ 33 w 33"/>
                  <a:gd name="T21" fmla="*/ 28 h 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8">
                    <a:moveTo>
                      <a:pt x="33" y="16"/>
                    </a:moveTo>
                    <a:lnTo>
                      <a:pt x="25" y="0"/>
                    </a:lnTo>
                    <a:lnTo>
                      <a:pt x="24" y="13"/>
                    </a:lnTo>
                    <a:lnTo>
                      <a:pt x="0" y="26"/>
                    </a:lnTo>
                    <a:lnTo>
                      <a:pt x="3" y="28"/>
                    </a:ln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2" name="Freeform 365">
                <a:extLst>
                  <a:ext uri="{FF2B5EF4-FFF2-40B4-BE49-F238E27FC236}">
                    <a16:creationId xmlns:a16="http://schemas.microsoft.com/office/drawing/2014/main" id="{5BFED277-5904-4E57-99F3-9C6276431F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96" y="2709"/>
                <a:ext cx="5" cy="8"/>
              </a:xfrm>
              <a:custGeom>
                <a:avLst/>
                <a:gdLst>
                  <a:gd name="T0" fmla="*/ 0 w 37"/>
                  <a:gd name="T1" fmla="*/ 0 h 42"/>
                  <a:gd name="T2" fmla="*/ 0 w 37"/>
                  <a:gd name="T3" fmla="*/ 0 h 42"/>
                  <a:gd name="T4" fmla="*/ 0 w 37"/>
                  <a:gd name="T5" fmla="*/ 0 h 42"/>
                  <a:gd name="T6" fmla="*/ 0 w 37"/>
                  <a:gd name="T7" fmla="*/ 0 h 42"/>
                  <a:gd name="T8" fmla="*/ 0 w 37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42"/>
                  <a:gd name="T17" fmla="*/ 37 w 37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42">
                    <a:moveTo>
                      <a:pt x="0" y="0"/>
                    </a:moveTo>
                    <a:lnTo>
                      <a:pt x="8" y="21"/>
                    </a:lnTo>
                    <a:lnTo>
                      <a:pt x="23" y="39"/>
                    </a:lnTo>
                    <a:lnTo>
                      <a:pt x="37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3" name="Freeform 366">
                <a:extLst>
                  <a:ext uri="{FF2B5EF4-FFF2-40B4-BE49-F238E27FC236}">
                    <a16:creationId xmlns:a16="http://schemas.microsoft.com/office/drawing/2014/main" id="{10D69186-E011-43BF-872E-63CE91730E0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77" y="2746"/>
                <a:ext cx="7" cy="6"/>
              </a:xfrm>
              <a:custGeom>
                <a:avLst/>
                <a:gdLst>
                  <a:gd name="T0" fmla="*/ 0 w 50"/>
                  <a:gd name="T1" fmla="*/ 0 h 39"/>
                  <a:gd name="T2" fmla="*/ 0 w 50"/>
                  <a:gd name="T3" fmla="*/ 0 h 39"/>
                  <a:gd name="T4" fmla="*/ 0 w 50"/>
                  <a:gd name="T5" fmla="*/ 0 h 39"/>
                  <a:gd name="T6" fmla="*/ 0 w 50"/>
                  <a:gd name="T7" fmla="*/ 0 h 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39"/>
                  <a:gd name="T14" fmla="*/ 50 w 50"/>
                  <a:gd name="T15" fmla="*/ 39 h 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39">
                    <a:moveTo>
                      <a:pt x="50" y="0"/>
                    </a:moveTo>
                    <a:lnTo>
                      <a:pt x="17" y="14"/>
                    </a:lnTo>
                    <a:lnTo>
                      <a:pt x="0" y="3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4" name="Freeform 367">
                <a:extLst>
                  <a:ext uri="{FF2B5EF4-FFF2-40B4-BE49-F238E27FC236}">
                    <a16:creationId xmlns:a16="http://schemas.microsoft.com/office/drawing/2014/main" id="{A2D6B844-28C9-4DE8-B7EC-5371533B99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3" y="2731"/>
                <a:ext cx="31" cy="52"/>
              </a:xfrm>
              <a:custGeom>
                <a:avLst/>
                <a:gdLst>
                  <a:gd name="T0" fmla="*/ 0 w 219"/>
                  <a:gd name="T1" fmla="*/ 0 h 267"/>
                  <a:gd name="T2" fmla="*/ 0 w 219"/>
                  <a:gd name="T3" fmla="*/ 0 h 267"/>
                  <a:gd name="T4" fmla="*/ 0 w 219"/>
                  <a:gd name="T5" fmla="*/ 0 h 267"/>
                  <a:gd name="T6" fmla="*/ 0 w 219"/>
                  <a:gd name="T7" fmla="*/ 0 h 267"/>
                  <a:gd name="T8" fmla="*/ 0 w 219"/>
                  <a:gd name="T9" fmla="*/ 0 h 267"/>
                  <a:gd name="T10" fmla="*/ 0 w 219"/>
                  <a:gd name="T11" fmla="*/ 0 h 267"/>
                  <a:gd name="T12" fmla="*/ 0 w 219"/>
                  <a:gd name="T13" fmla="*/ 0 h 267"/>
                  <a:gd name="T14" fmla="*/ 0 w 219"/>
                  <a:gd name="T15" fmla="*/ 0 h 267"/>
                  <a:gd name="T16" fmla="*/ 0 w 219"/>
                  <a:gd name="T17" fmla="*/ 0 h 267"/>
                  <a:gd name="T18" fmla="*/ 0 w 219"/>
                  <a:gd name="T19" fmla="*/ 0 h 2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9"/>
                  <a:gd name="T31" fmla="*/ 0 h 267"/>
                  <a:gd name="T32" fmla="*/ 219 w 219"/>
                  <a:gd name="T33" fmla="*/ 267 h 2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9" h="267">
                    <a:moveTo>
                      <a:pt x="77" y="17"/>
                    </a:moveTo>
                    <a:lnTo>
                      <a:pt x="42" y="55"/>
                    </a:lnTo>
                    <a:lnTo>
                      <a:pt x="26" y="87"/>
                    </a:lnTo>
                    <a:lnTo>
                      <a:pt x="11" y="138"/>
                    </a:lnTo>
                    <a:lnTo>
                      <a:pt x="11" y="167"/>
                    </a:lnTo>
                    <a:lnTo>
                      <a:pt x="0" y="210"/>
                    </a:lnTo>
                    <a:lnTo>
                      <a:pt x="178" y="267"/>
                    </a:lnTo>
                    <a:lnTo>
                      <a:pt x="219" y="0"/>
                    </a:lnTo>
                    <a:lnTo>
                      <a:pt x="146" y="17"/>
                    </a:lnTo>
                    <a:lnTo>
                      <a:pt x="77" y="17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5" name="Freeform 368">
                <a:extLst>
                  <a:ext uri="{FF2B5EF4-FFF2-40B4-BE49-F238E27FC236}">
                    <a16:creationId xmlns:a16="http://schemas.microsoft.com/office/drawing/2014/main" id="{68198017-4655-4B34-8135-B3BE0D9F98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47" y="2736"/>
                <a:ext cx="23" cy="42"/>
              </a:xfrm>
              <a:custGeom>
                <a:avLst/>
                <a:gdLst>
                  <a:gd name="T0" fmla="*/ 0 w 175"/>
                  <a:gd name="T1" fmla="*/ 0 h 220"/>
                  <a:gd name="T2" fmla="*/ 0 w 175"/>
                  <a:gd name="T3" fmla="*/ 0 h 220"/>
                  <a:gd name="T4" fmla="*/ 0 w 175"/>
                  <a:gd name="T5" fmla="*/ 0 h 220"/>
                  <a:gd name="T6" fmla="*/ 0 w 175"/>
                  <a:gd name="T7" fmla="*/ 0 h 220"/>
                  <a:gd name="T8" fmla="*/ 0 w 175"/>
                  <a:gd name="T9" fmla="*/ 0 h 220"/>
                  <a:gd name="T10" fmla="*/ 0 w 175"/>
                  <a:gd name="T11" fmla="*/ 0 h 220"/>
                  <a:gd name="T12" fmla="*/ 0 w 175"/>
                  <a:gd name="T13" fmla="*/ 0 h 220"/>
                  <a:gd name="T14" fmla="*/ 0 w 175"/>
                  <a:gd name="T15" fmla="*/ 0 h 220"/>
                  <a:gd name="T16" fmla="*/ 0 w 175"/>
                  <a:gd name="T17" fmla="*/ 0 h 22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5"/>
                  <a:gd name="T28" fmla="*/ 0 h 220"/>
                  <a:gd name="T29" fmla="*/ 175 w 175"/>
                  <a:gd name="T30" fmla="*/ 220 h 22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5" h="220">
                    <a:moveTo>
                      <a:pt x="69" y="7"/>
                    </a:moveTo>
                    <a:lnTo>
                      <a:pt x="38" y="42"/>
                    </a:lnTo>
                    <a:lnTo>
                      <a:pt x="12" y="92"/>
                    </a:lnTo>
                    <a:lnTo>
                      <a:pt x="6" y="128"/>
                    </a:lnTo>
                    <a:lnTo>
                      <a:pt x="0" y="171"/>
                    </a:lnTo>
                    <a:lnTo>
                      <a:pt x="140" y="220"/>
                    </a:lnTo>
                    <a:lnTo>
                      <a:pt x="175" y="0"/>
                    </a:lnTo>
                    <a:lnTo>
                      <a:pt x="122" y="10"/>
                    </a:lnTo>
                    <a:lnTo>
                      <a:pt x="69" y="7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6" name="Freeform 369">
                <a:extLst>
                  <a:ext uri="{FF2B5EF4-FFF2-40B4-BE49-F238E27FC236}">
                    <a16:creationId xmlns:a16="http://schemas.microsoft.com/office/drawing/2014/main" id="{F4D00C92-2A68-4C96-9F40-D3546F16C29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46" y="2448"/>
                <a:ext cx="101" cy="156"/>
              </a:xfrm>
              <a:custGeom>
                <a:avLst/>
                <a:gdLst>
                  <a:gd name="T0" fmla="*/ 0 w 741"/>
                  <a:gd name="T1" fmla="*/ 0 h 807"/>
                  <a:gd name="T2" fmla="*/ 0 w 741"/>
                  <a:gd name="T3" fmla="*/ 0 h 807"/>
                  <a:gd name="T4" fmla="*/ 0 w 741"/>
                  <a:gd name="T5" fmla="*/ 0 h 807"/>
                  <a:gd name="T6" fmla="*/ 0 w 741"/>
                  <a:gd name="T7" fmla="*/ 0 h 807"/>
                  <a:gd name="T8" fmla="*/ 0 w 741"/>
                  <a:gd name="T9" fmla="*/ 0 h 807"/>
                  <a:gd name="T10" fmla="*/ 0 w 741"/>
                  <a:gd name="T11" fmla="*/ 0 h 807"/>
                  <a:gd name="T12" fmla="*/ 0 w 741"/>
                  <a:gd name="T13" fmla="*/ 0 h 807"/>
                  <a:gd name="T14" fmla="*/ 0 w 741"/>
                  <a:gd name="T15" fmla="*/ 0 h 807"/>
                  <a:gd name="T16" fmla="*/ 0 w 741"/>
                  <a:gd name="T17" fmla="*/ 0 h 807"/>
                  <a:gd name="T18" fmla="*/ 0 w 741"/>
                  <a:gd name="T19" fmla="*/ 0 h 807"/>
                  <a:gd name="T20" fmla="*/ 0 w 741"/>
                  <a:gd name="T21" fmla="*/ 0 h 807"/>
                  <a:gd name="T22" fmla="*/ 0 w 741"/>
                  <a:gd name="T23" fmla="*/ 0 h 807"/>
                  <a:gd name="T24" fmla="*/ 0 w 741"/>
                  <a:gd name="T25" fmla="*/ 0 h 807"/>
                  <a:gd name="T26" fmla="*/ 0 w 741"/>
                  <a:gd name="T27" fmla="*/ 0 h 807"/>
                  <a:gd name="T28" fmla="*/ 0 w 741"/>
                  <a:gd name="T29" fmla="*/ 0 h 807"/>
                  <a:gd name="T30" fmla="*/ 0 w 741"/>
                  <a:gd name="T31" fmla="*/ 0 h 807"/>
                  <a:gd name="T32" fmla="*/ 0 w 741"/>
                  <a:gd name="T33" fmla="*/ 0 h 807"/>
                  <a:gd name="T34" fmla="*/ 0 w 741"/>
                  <a:gd name="T35" fmla="*/ 0 h 807"/>
                  <a:gd name="T36" fmla="*/ 0 w 741"/>
                  <a:gd name="T37" fmla="*/ 0 h 807"/>
                  <a:gd name="T38" fmla="*/ 0 w 741"/>
                  <a:gd name="T39" fmla="*/ 0 h 807"/>
                  <a:gd name="T40" fmla="*/ 0 w 741"/>
                  <a:gd name="T41" fmla="*/ 0 h 807"/>
                  <a:gd name="T42" fmla="*/ 0 w 741"/>
                  <a:gd name="T43" fmla="*/ 0 h 807"/>
                  <a:gd name="T44" fmla="*/ 0 w 741"/>
                  <a:gd name="T45" fmla="*/ 0 h 807"/>
                  <a:gd name="T46" fmla="*/ 0 w 741"/>
                  <a:gd name="T47" fmla="*/ 0 h 807"/>
                  <a:gd name="T48" fmla="*/ 0 w 741"/>
                  <a:gd name="T49" fmla="*/ 0 h 807"/>
                  <a:gd name="T50" fmla="*/ 0 w 741"/>
                  <a:gd name="T51" fmla="*/ 0 h 807"/>
                  <a:gd name="T52" fmla="*/ 0 w 741"/>
                  <a:gd name="T53" fmla="*/ 0 h 807"/>
                  <a:gd name="T54" fmla="*/ 0 w 741"/>
                  <a:gd name="T55" fmla="*/ 0 h 807"/>
                  <a:gd name="T56" fmla="*/ 0 w 741"/>
                  <a:gd name="T57" fmla="*/ 0 h 807"/>
                  <a:gd name="T58" fmla="*/ 0 w 741"/>
                  <a:gd name="T59" fmla="*/ 0 h 807"/>
                  <a:gd name="T60" fmla="*/ 0 w 741"/>
                  <a:gd name="T61" fmla="*/ 0 h 807"/>
                  <a:gd name="T62" fmla="*/ 0 w 741"/>
                  <a:gd name="T63" fmla="*/ 0 h 807"/>
                  <a:gd name="T64" fmla="*/ 0 w 741"/>
                  <a:gd name="T65" fmla="*/ 0 h 807"/>
                  <a:gd name="T66" fmla="*/ 0 w 741"/>
                  <a:gd name="T67" fmla="*/ 0 h 807"/>
                  <a:gd name="T68" fmla="*/ 0 w 741"/>
                  <a:gd name="T69" fmla="*/ 0 h 807"/>
                  <a:gd name="T70" fmla="*/ 0 w 741"/>
                  <a:gd name="T71" fmla="*/ 0 h 80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41"/>
                  <a:gd name="T109" fmla="*/ 0 h 807"/>
                  <a:gd name="T110" fmla="*/ 741 w 741"/>
                  <a:gd name="T111" fmla="*/ 807 h 80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41" h="807">
                    <a:moveTo>
                      <a:pt x="243" y="26"/>
                    </a:moveTo>
                    <a:lnTo>
                      <a:pt x="179" y="74"/>
                    </a:lnTo>
                    <a:lnTo>
                      <a:pt x="144" y="131"/>
                    </a:lnTo>
                    <a:lnTo>
                      <a:pt x="112" y="192"/>
                    </a:lnTo>
                    <a:lnTo>
                      <a:pt x="92" y="224"/>
                    </a:lnTo>
                    <a:lnTo>
                      <a:pt x="92" y="259"/>
                    </a:lnTo>
                    <a:lnTo>
                      <a:pt x="109" y="300"/>
                    </a:lnTo>
                    <a:lnTo>
                      <a:pt x="77" y="332"/>
                    </a:lnTo>
                    <a:lnTo>
                      <a:pt x="26" y="420"/>
                    </a:lnTo>
                    <a:lnTo>
                      <a:pt x="0" y="467"/>
                    </a:lnTo>
                    <a:lnTo>
                      <a:pt x="0" y="482"/>
                    </a:lnTo>
                    <a:lnTo>
                      <a:pt x="6" y="498"/>
                    </a:lnTo>
                    <a:lnTo>
                      <a:pt x="28" y="503"/>
                    </a:lnTo>
                    <a:lnTo>
                      <a:pt x="60" y="504"/>
                    </a:lnTo>
                    <a:lnTo>
                      <a:pt x="79" y="511"/>
                    </a:lnTo>
                    <a:lnTo>
                      <a:pt x="77" y="546"/>
                    </a:lnTo>
                    <a:lnTo>
                      <a:pt x="67" y="587"/>
                    </a:lnTo>
                    <a:lnTo>
                      <a:pt x="86" y="609"/>
                    </a:lnTo>
                    <a:lnTo>
                      <a:pt x="80" y="639"/>
                    </a:lnTo>
                    <a:lnTo>
                      <a:pt x="95" y="659"/>
                    </a:lnTo>
                    <a:lnTo>
                      <a:pt x="110" y="713"/>
                    </a:lnTo>
                    <a:lnTo>
                      <a:pt x="133" y="728"/>
                    </a:lnTo>
                    <a:lnTo>
                      <a:pt x="167" y="728"/>
                    </a:lnTo>
                    <a:lnTo>
                      <a:pt x="217" y="721"/>
                    </a:lnTo>
                    <a:lnTo>
                      <a:pt x="269" y="713"/>
                    </a:lnTo>
                    <a:lnTo>
                      <a:pt x="263" y="807"/>
                    </a:lnTo>
                    <a:lnTo>
                      <a:pt x="658" y="681"/>
                    </a:lnTo>
                    <a:lnTo>
                      <a:pt x="626" y="606"/>
                    </a:lnTo>
                    <a:lnTo>
                      <a:pt x="634" y="549"/>
                    </a:lnTo>
                    <a:lnTo>
                      <a:pt x="741" y="441"/>
                    </a:lnTo>
                    <a:lnTo>
                      <a:pt x="741" y="155"/>
                    </a:lnTo>
                    <a:lnTo>
                      <a:pt x="668" y="77"/>
                    </a:lnTo>
                    <a:lnTo>
                      <a:pt x="577" y="35"/>
                    </a:lnTo>
                    <a:lnTo>
                      <a:pt x="481" y="0"/>
                    </a:lnTo>
                    <a:lnTo>
                      <a:pt x="355" y="18"/>
                    </a:lnTo>
                    <a:lnTo>
                      <a:pt x="243" y="26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7" name="Freeform 370">
                <a:extLst>
                  <a:ext uri="{FF2B5EF4-FFF2-40B4-BE49-F238E27FC236}">
                    <a16:creationId xmlns:a16="http://schemas.microsoft.com/office/drawing/2014/main" id="{798F80E5-E60F-4992-B5A1-534CECBD33A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6" y="2542"/>
                <a:ext cx="6" cy="2"/>
              </a:xfrm>
              <a:custGeom>
                <a:avLst/>
                <a:gdLst>
                  <a:gd name="T0" fmla="*/ 0 w 42"/>
                  <a:gd name="T1" fmla="*/ 0 h 9"/>
                  <a:gd name="T2" fmla="*/ 0 w 42"/>
                  <a:gd name="T3" fmla="*/ 0 h 9"/>
                  <a:gd name="T4" fmla="*/ 0 w 42"/>
                  <a:gd name="T5" fmla="*/ 0 h 9"/>
                  <a:gd name="T6" fmla="*/ 0 w 42"/>
                  <a:gd name="T7" fmla="*/ 0 h 9"/>
                  <a:gd name="T8" fmla="*/ 0 w 42"/>
                  <a:gd name="T9" fmla="*/ 0 h 9"/>
                  <a:gd name="T10" fmla="*/ 0 w 42"/>
                  <a:gd name="T11" fmla="*/ 0 h 9"/>
                  <a:gd name="T12" fmla="*/ 0 w 42"/>
                  <a:gd name="T13" fmla="*/ 0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"/>
                  <a:gd name="T22" fmla="*/ 0 h 9"/>
                  <a:gd name="T23" fmla="*/ 42 w 42"/>
                  <a:gd name="T24" fmla="*/ 9 h 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" h="9">
                    <a:moveTo>
                      <a:pt x="0" y="3"/>
                    </a:moveTo>
                    <a:lnTo>
                      <a:pt x="9" y="8"/>
                    </a:lnTo>
                    <a:lnTo>
                      <a:pt x="30" y="6"/>
                    </a:lnTo>
                    <a:lnTo>
                      <a:pt x="39" y="9"/>
                    </a:lnTo>
                    <a:lnTo>
                      <a:pt x="42" y="2"/>
                    </a:lnTo>
                    <a:lnTo>
                      <a:pt x="29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8" name="Freeform 371">
                <a:extLst>
                  <a:ext uri="{FF2B5EF4-FFF2-40B4-BE49-F238E27FC236}">
                    <a16:creationId xmlns:a16="http://schemas.microsoft.com/office/drawing/2014/main" id="{49796165-72DE-43D0-A85A-332819DC6B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4" y="2537"/>
                <a:ext cx="2" cy="5"/>
              </a:xfrm>
              <a:custGeom>
                <a:avLst/>
                <a:gdLst>
                  <a:gd name="T0" fmla="*/ 0 w 17"/>
                  <a:gd name="T1" fmla="*/ 0 h 31"/>
                  <a:gd name="T2" fmla="*/ 0 w 17"/>
                  <a:gd name="T3" fmla="*/ 0 h 31"/>
                  <a:gd name="T4" fmla="*/ 0 w 17"/>
                  <a:gd name="T5" fmla="*/ 0 h 31"/>
                  <a:gd name="T6" fmla="*/ 0 w 17"/>
                  <a:gd name="T7" fmla="*/ 0 h 31"/>
                  <a:gd name="T8" fmla="*/ 0 w 17"/>
                  <a:gd name="T9" fmla="*/ 0 h 31"/>
                  <a:gd name="T10" fmla="*/ 0 w 17"/>
                  <a:gd name="T11" fmla="*/ 0 h 31"/>
                  <a:gd name="T12" fmla="*/ 0 w 17"/>
                  <a:gd name="T13" fmla="*/ 0 h 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"/>
                  <a:gd name="T22" fmla="*/ 0 h 31"/>
                  <a:gd name="T23" fmla="*/ 17 w 17"/>
                  <a:gd name="T24" fmla="*/ 31 h 3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" h="31">
                    <a:moveTo>
                      <a:pt x="0" y="0"/>
                    </a:moveTo>
                    <a:lnTo>
                      <a:pt x="11" y="7"/>
                    </a:lnTo>
                    <a:lnTo>
                      <a:pt x="11" y="16"/>
                    </a:lnTo>
                    <a:lnTo>
                      <a:pt x="13" y="31"/>
                    </a:lnTo>
                    <a:lnTo>
                      <a:pt x="17" y="12"/>
                    </a:lnTo>
                    <a:lnTo>
                      <a:pt x="17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9" name="Freeform 372">
                <a:extLst>
                  <a:ext uri="{FF2B5EF4-FFF2-40B4-BE49-F238E27FC236}">
                    <a16:creationId xmlns:a16="http://schemas.microsoft.com/office/drawing/2014/main" id="{73A42637-3CB9-48F3-AEBC-F8CE804508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0" y="2517"/>
                <a:ext cx="2" cy="12"/>
              </a:xfrm>
              <a:custGeom>
                <a:avLst/>
                <a:gdLst>
                  <a:gd name="T0" fmla="*/ 0 w 19"/>
                  <a:gd name="T1" fmla="*/ 0 h 60"/>
                  <a:gd name="T2" fmla="*/ 0 w 19"/>
                  <a:gd name="T3" fmla="*/ 0 h 60"/>
                  <a:gd name="T4" fmla="*/ 0 w 19"/>
                  <a:gd name="T5" fmla="*/ 0 h 60"/>
                  <a:gd name="T6" fmla="*/ 0 w 19"/>
                  <a:gd name="T7" fmla="*/ 0 h 60"/>
                  <a:gd name="T8" fmla="*/ 0 w 19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60"/>
                  <a:gd name="T17" fmla="*/ 19 w 19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60">
                    <a:moveTo>
                      <a:pt x="19" y="0"/>
                    </a:moveTo>
                    <a:lnTo>
                      <a:pt x="5" y="34"/>
                    </a:lnTo>
                    <a:lnTo>
                      <a:pt x="0" y="60"/>
                    </a:lnTo>
                    <a:lnTo>
                      <a:pt x="9" y="4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0" name="Freeform 373">
                <a:extLst>
                  <a:ext uri="{FF2B5EF4-FFF2-40B4-BE49-F238E27FC236}">
                    <a16:creationId xmlns:a16="http://schemas.microsoft.com/office/drawing/2014/main" id="{D1CA7B52-F858-4667-8A26-B13CCBFF7B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0" y="2505"/>
                <a:ext cx="11" cy="10"/>
              </a:xfrm>
              <a:custGeom>
                <a:avLst/>
                <a:gdLst>
                  <a:gd name="T0" fmla="*/ 0 w 80"/>
                  <a:gd name="T1" fmla="*/ 0 h 51"/>
                  <a:gd name="T2" fmla="*/ 0 w 80"/>
                  <a:gd name="T3" fmla="*/ 0 h 51"/>
                  <a:gd name="T4" fmla="*/ 0 w 80"/>
                  <a:gd name="T5" fmla="*/ 0 h 51"/>
                  <a:gd name="T6" fmla="*/ 0 w 80"/>
                  <a:gd name="T7" fmla="*/ 0 h 51"/>
                  <a:gd name="T8" fmla="*/ 0 w 80"/>
                  <a:gd name="T9" fmla="*/ 0 h 51"/>
                  <a:gd name="T10" fmla="*/ 0 w 80"/>
                  <a:gd name="T11" fmla="*/ 0 h 51"/>
                  <a:gd name="T12" fmla="*/ 0 w 80"/>
                  <a:gd name="T13" fmla="*/ 0 h 51"/>
                  <a:gd name="T14" fmla="*/ 0 w 80"/>
                  <a:gd name="T15" fmla="*/ 0 h 51"/>
                  <a:gd name="T16" fmla="*/ 0 w 80"/>
                  <a:gd name="T17" fmla="*/ 0 h 51"/>
                  <a:gd name="T18" fmla="*/ 0 w 80"/>
                  <a:gd name="T19" fmla="*/ 0 h 51"/>
                  <a:gd name="T20" fmla="*/ 0 w 80"/>
                  <a:gd name="T21" fmla="*/ 0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51"/>
                  <a:gd name="T35" fmla="*/ 80 w 80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51">
                    <a:moveTo>
                      <a:pt x="0" y="0"/>
                    </a:moveTo>
                    <a:lnTo>
                      <a:pt x="17" y="28"/>
                    </a:lnTo>
                    <a:lnTo>
                      <a:pt x="13" y="35"/>
                    </a:lnTo>
                    <a:lnTo>
                      <a:pt x="13" y="40"/>
                    </a:lnTo>
                    <a:lnTo>
                      <a:pt x="9" y="51"/>
                    </a:lnTo>
                    <a:lnTo>
                      <a:pt x="20" y="34"/>
                    </a:lnTo>
                    <a:lnTo>
                      <a:pt x="35" y="34"/>
                    </a:lnTo>
                    <a:lnTo>
                      <a:pt x="52" y="28"/>
                    </a:lnTo>
                    <a:lnTo>
                      <a:pt x="80" y="26"/>
                    </a:lnTo>
                    <a:lnTo>
                      <a:pt x="5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1" name="Freeform 374">
                <a:extLst>
                  <a:ext uri="{FF2B5EF4-FFF2-40B4-BE49-F238E27FC236}">
                    <a16:creationId xmlns:a16="http://schemas.microsoft.com/office/drawing/2014/main" id="{DED62AD9-D058-4533-A3D7-1B4F91AC0F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15" y="2492"/>
                <a:ext cx="19" cy="8"/>
              </a:xfrm>
              <a:custGeom>
                <a:avLst/>
                <a:gdLst>
                  <a:gd name="T0" fmla="*/ 0 w 135"/>
                  <a:gd name="T1" fmla="*/ 0 h 48"/>
                  <a:gd name="T2" fmla="*/ 0 w 135"/>
                  <a:gd name="T3" fmla="*/ 0 h 48"/>
                  <a:gd name="T4" fmla="*/ 0 w 135"/>
                  <a:gd name="T5" fmla="*/ 0 h 48"/>
                  <a:gd name="T6" fmla="*/ 0 w 135"/>
                  <a:gd name="T7" fmla="*/ 0 h 48"/>
                  <a:gd name="T8" fmla="*/ 0 w 135"/>
                  <a:gd name="T9" fmla="*/ 0 h 48"/>
                  <a:gd name="T10" fmla="*/ 0 w 135"/>
                  <a:gd name="T11" fmla="*/ 0 h 48"/>
                  <a:gd name="T12" fmla="*/ 0 w 135"/>
                  <a:gd name="T13" fmla="*/ 0 h 48"/>
                  <a:gd name="T14" fmla="*/ 0 w 135"/>
                  <a:gd name="T15" fmla="*/ 0 h 48"/>
                  <a:gd name="T16" fmla="*/ 0 w 135"/>
                  <a:gd name="T17" fmla="*/ 0 h 48"/>
                  <a:gd name="T18" fmla="*/ 0 w 135"/>
                  <a:gd name="T19" fmla="*/ 0 h 48"/>
                  <a:gd name="T20" fmla="*/ 0 w 135"/>
                  <a:gd name="T21" fmla="*/ 0 h 48"/>
                  <a:gd name="T22" fmla="*/ 0 w 135"/>
                  <a:gd name="T23" fmla="*/ 0 h 48"/>
                  <a:gd name="T24" fmla="*/ 0 w 135"/>
                  <a:gd name="T25" fmla="*/ 0 h 48"/>
                  <a:gd name="T26" fmla="*/ 0 w 135"/>
                  <a:gd name="T27" fmla="*/ 0 h 48"/>
                  <a:gd name="T28" fmla="*/ 0 w 135"/>
                  <a:gd name="T29" fmla="*/ 0 h 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35"/>
                  <a:gd name="T46" fmla="*/ 0 h 48"/>
                  <a:gd name="T47" fmla="*/ 135 w 135"/>
                  <a:gd name="T48" fmla="*/ 48 h 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35" h="48">
                    <a:moveTo>
                      <a:pt x="0" y="25"/>
                    </a:moveTo>
                    <a:lnTo>
                      <a:pt x="6" y="42"/>
                    </a:lnTo>
                    <a:lnTo>
                      <a:pt x="20" y="48"/>
                    </a:lnTo>
                    <a:lnTo>
                      <a:pt x="42" y="34"/>
                    </a:lnTo>
                    <a:lnTo>
                      <a:pt x="69" y="25"/>
                    </a:lnTo>
                    <a:lnTo>
                      <a:pt x="113" y="24"/>
                    </a:lnTo>
                    <a:lnTo>
                      <a:pt x="135" y="27"/>
                    </a:lnTo>
                    <a:lnTo>
                      <a:pt x="101" y="12"/>
                    </a:lnTo>
                    <a:lnTo>
                      <a:pt x="77" y="6"/>
                    </a:lnTo>
                    <a:lnTo>
                      <a:pt x="80" y="0"/>
                    </a:lnTo>
                    <a:lnTo>
                      <a:pt x="57" y="9"/>
                    </a:lnTo>
                    <a:lnTo>
                      <a:pt x="59" y="3"/>
                    </a:lnTo>
                    <a:lnTo>
                      <a:pt x="40" y="12"/>
                    </a:lnTo>
                    <a:lnTo>
                      <a:pt x="23" y="12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2" name="Freeform 375">
                <a:extLst>
                  <a:ext uri="{FF2B5EF4-FFF2-40B4-BE49-F238E27FC236}">
                    <a16:creationId xmlns:a16="http://schemas.microsoft.com/office/drawing/2014/main" id="{F55380E4-72B5-43EA-A436-32D5BCB42B1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1" y="2503"/>
                <a:ext cx="11" cy="31"/>
              </a:xfrm>
              <a:custGeom>
                <a:avLst/>
                <a:gdLst>
                  <a:gd name="T0" fmla="*/ 0 w 78"/>
                  <a:gd name="T1" fmla="*/ 0 h 159"/>
                  <a:gd name="T2" fmla="*/ 0 w 78"/>
                  <a:gd name="T3" fmla="*/ 0 h 159"/>
                  <a:gd name="T4" fmla="*/ 0 w 78"/>
                  <a:gd name="T5" fmla="*/ 0 h 159"/>
                  <a:gd name="T6" fmla="*/ 0 w 78"/>
                  <a:gd name="T7" fmla="*/ 0 h 159"/>
                  <a:gd name="T8" fmla="*/ 0 w 78"/>
                  <a:gd name="T9" fmla="*/ 0 h 159"/>
                  <a:gd name="T10" fmla="*/ 0 w 78"/>
                  <a:gd name="T11" fmla="*/ 0 h 159"/>
                  <a:gd name="T12" fmla="*/ 0 w 78"/>
                  <a:gd name="T13" fmla="*/ 0 h 159"/>
                  <a:gd name="T14" fmla="*/ 0 w 78"/>
                  <a:gd name="T15" fmla="*/ 0 h 159"/>
                  <a:gd name="T16" fmla="*/ 0 w 78"/>
                  <a:gd name="T17" fmla="*/ 0 h 159"/>
                  <a:gd name="T18" fmla="*/ 0 w 78"/>
                  <a:gd name="T19" fmla="*/ 0 h 159"/>
                  <a:gd name="T20" fmla="*/ 0 w 78"/>
                  <a:gd name="T21" fmla="*/ 0 h 159"/>
                  <a:gd name="T22" fmla="*/ 0 w 78"/>
                  <a:gd name="T23" fmla="*/ 0 h 159"/>
                  <a:gd name="T24" fmla="*/ 0 w 78"/>
                  <a:gd name="T25" fmla="*/ 0 h 159"/>
                  <a:gd name="T26" fmla="*/ 0 w 78"/>
                  <a:gd name="T27" fmla="*/ 0 h 159"/>
                  <a:gd name="T28" fmla="*/ 0 w 78"/>
                  <a:gd name="T29" fmla="*/ 0 h 159"/>
                  <a:gd name="T30" fmla="*/ 0 w 78"/>
                  <a:gd name="T31" fmla="*/ 0 h 159"/>
                  <a:gd name="T32" fmla="*/ 0 w 78"/>
                  <a:gd name="T33" fmla="*/ 0 h 159"/>
                  <a:gd name="T34" fmla="*/ 0 w 78"/>
                  <a:gd name="T35" fmla="*/ 0 h 159"/>
                  <a:gd name="T36" fmla="*/ 0 w 78"/>
                  <a:gd name="T37" fmla="*/ 0 h 159"/>
                  <a:gd name="T38" fmla="*/ 0 w 78"/>
                  <a:gd name="T39" fmla="*/ 0 h 159"/>
                  <a:gd name="T40" fmla="*/ 0 w 78"/>
                  <a:gd name="T41" fmla="*/ 0 h 159"/>
                  <a:gd name="T42" fmla="*/ 0 w 78"/>
                  <a:gd name="T43" fmla="*/ 0 h 159"/>
                  <a:gd name="T44" fmla="*/ 0 w 78"/>
                  <a:gd name="T45" fmla="*/ 0 h 15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8"/>
                  <a:gd name="T70" fmla="*/ 0 h 159"/>
                  <a:gd name="T71" fmla="*/ 78 w 78"/>
                  <a:gd name="T72" fmla="*/ 159 h 159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8" h="159">
                    <a:moveTo>
                      <a:pt x="0" y="30"/>
                    </a:moveTo>
                    <a:lnTo>
                      <a:pt x="24" y="10"/>
                    </a:lnTo>
                    <a:lnTo>
                      <a:pt x="52" y="15"/>
                    </a:lnTo>
                    <a:lnTo>
                      <a:pt x="68" y="41"/>
                    </a:lnTo>
                    <a:lnTo>
                      <a:pt x="71" y="77"/>
                    </a:lnTo>
                    <a:lnTo>
                      <a:pt x="68" y="105"/>
                    </a:lnTo>
                    <a:lnTo>
                      <a:pt x="59" y="128"/>
                    </a:lnTo>
                    <a:lnTo>
                      <a:pt x="44" y="93"/>
                    </a:lnTo>
                    <a:lnTo>
                      <a:pt x="31" y="73"/>
                    </a:lnTo>
                    <a:lnTo>
                      <a:pt x="5" y="60"/>
                    </a:lnTo>
                    <a:lnTo>
                      <a:pt x="25" y="89"/>
                    </a:lnTo>
                    <a:lnTo>
                      <a:pt x="47" y="111"/>
                    </a:lnTo>
                    <a:lnTo>
                      <a:pt x="49" y="134"/>
                    </a:lnTo>
                    <a:lnTo>
                      <a:pt x="40" y="156"/>
                    </a:lnTo>
                    <a:lnTo>
                      <a:pt x="28" y="159"/>
                    </a:lnTo>
                    <a:lnTo>
                      <a:pt x="61" y="151"/>
                    </a:lnTo>
                    <a:lnTo>
                      <a:pt x="77" y="117"/>
                    </a:lnTo>
                    <a:lnTo>
                      <a:pt x="78" y="73"/>
                    </a:lnTo>
                    <a:lnTo>
                      <a:pt x="77" y="33"/>
                    </a:lnTo>
                    <a:lnTo>
                      <a:pt x="59" y="7"/>
                    </a:lnTo>
                    <a:lnTo>
                      <a:pt x="34" y="0"/>
                    </a:lnTo>
                    <a:lnTo>
                      <a:pt x="10" y="4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3" name="Freeform 376">
                <a:extLst>
                  <a:ext uri="{FF2B5EF4-FFF2-40B4-BE49-F238E27FC236}">
                    <a16:creationId xmlns:a16="http://schemas.microsoft.com/office/drawing/2014/main" id="{66A7891F-3C73-4958-A6C4-D2BD4E932A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7" y="2498"/>
                <a:ext cx="18" cy="42"/>
              </a:xfrm>
              <a:custGeom>
                <a:avLst/>
                <a:gdLst>
                  <a:gd name="T0" fmla="*/ 0 w 129"/>
                  <a:gd name="T1" fmla="*/ 0 h 215"/>
                  <a:gd name="T2" fmla="*/ 0 w 129"/>
                  <a:gd name="T3" fmla="*/ 0 h 215"/>
                  <a:gd name="T4" fmla="*/ 0 w 129"/>
                  <a:gd name="T5" fmla="*/ 0 h 215"/>
                  <a:gd name="T6" fmla="*/ 0 w 129"/>
                  <a:gd name="T7" fmla="*/ 0 h 215"/>
                  <a:gd name="T8" fmla="*/ 0 w 129"/>
                  <a:gd name="T9" fmla="*/ 0 h 215"/>
                  <a:gd name="T10" fmla="*/ 0 w 129"/>
                  <a:gd name="T11" fmla="*/ 0 h 215"/>
                  <a:gd name="T12" fmla="*/ 0 w 129"/>
                  <a:gd name="T13" fmla="*/ 0 h 215"/>
                  <a:gd name="T14" fmla="*/ 0 w 129"/>
                  <a:gd name="T15" fmla="*/ 0 h 215"/>
                  <a:gd name="T16" fmla="*/ 0 w 129"/>
                  <a:gd name="T17" fmla="*/ 0 h 215"/>
                  <a:gd name="T18" fmla="*/ 0 w 129"/>
                  <a:gd name="T19" fmla="*/ 0 h 215"/>
                  <a:gd name="T20" fmla="*/ 0 w 129"/>
                  <a:gd name="T21" fmla="*/ 0 h 215"/>
                  <a:gd name="T22" fmla="*/ 0 w 129"/>
                  <a:gd name="T23" fmla="*/ 0 h 215"/>
                  <a:gd name="T24" fmla="*/ 0 w 129"/>
                  <a:gd name="T25" fmla="*/ 0 h 215"/>
                  <a:gd name="T26" fmla="*/ 0 w 129"/>
                  <a:gd name="T27" fmla="*/ 0 h 215"/>
                  <a:gd name="T28" fmla="*/ 0 w 129"/>
                  <a:gd name="T29" fmla="*/ 0 h 215"/>
                  <a:gd name="T30" fmla="*/ 0 w 129"/>
                  <a:gd name="T31" fmla="*/ 0 h 215"/>
                  <a:gd name="T32" fmla="*/ 0 w 129"/>
                  <a:gd name="T33" fmla="*/ 0 h 215"/>
                  <a:gd name="T34" fmla="*/ 0 w 129"/>
                  <a:gd name="T35" fmla="*/ 0 h 215"/>
                  <a:gd name="T36" fmla="*/ 0 w 129"/>
                  <a:gd name="T37" fmla="*/ 0 h 215"/>
                  <a:gd name="T38" fmla="*/ 0 w 129"/>
                  <a:gd name="T39" fmla="*/ 0 h 215"/>
                  <a:gd name="T40" fmla="*/ 0 w 129"/>
                  <a:gd name="T41" fmla="*/ 0 h 215"/>
                  <a:gd name="T42" fmla="*/ 0 w 129"/>
                  <a:gd name="T43" fmla="*/ 0 h 215"/>
                  <a:gd name="T44" fmla="*/ 0 w 129"/>
                  <a:gd name="T45" fmla="*/ 0 h 215"/>
                  <a:gd name="T46" fmla="*/ 0 w 129"/>
                  <a:gd name="T47" fmla="*/ 0 h 215"/>
                  <a:gd name="T48" fmla="*/ 0 w 129"/>
                  <a:gd name="T49" fmla="*/ 0 h 215"/>
                  <a:gd name="T50" fmla="*/ 0 w 129"/>
                  <a:gd name="T51" fmla="*/ 0 h 215"/>
                  <a:gd name="T52" fmla="*/ 0 w 129"/>
                  <a:gd name="T53" fmla="*/ 0 h 21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29"/>
                  <a:gd name="T82" fmla="*/ 0 h 215"/>
                  <a:gd name="T83" fmla="*/ 129 w 129"/>
                  <a:gd name="T84" fmla="*/ 215 h 21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29" h="215">
                    <a:moveTo>
                      <a:pt x="0" y="53"/>
                    </a:moveTo>
                    <a:lnTo>
                      <a:pt x="20" y="19"/>
                    </a:lnTo>
                    <a:lnTo>
                      <a:pt x="54" y="9"/>
                    </a:lnTo>
                    <a:lnTo>
                      <a:pt x="95" y="16"/>
                    </a:lnTo>
                    <a:lnTo>
                      <a:pt x="109" y="35"/>
                    </a:lnTo>
                    <a:lnTo>
                      <a:pt x="120" y="67"/>
                    </a:lnTo>
                    <a:lnTo>
                      <a:pt x="120" y="93"/>
                    </a:lnTo>
                    <a:lnTo>
                      <a:pt x="114" y="111"/>
                    </a:lnTo>
                    <a:lnTo>
                      <a:pt x="114" y="137"/>
                    </a:lnTo>
                    <a:lnTo>
                      <a:pt x="107" y="168"/>
                    </a:lnTo>
                    <a:lnTo>
                      <a:pt x="80" y="198"/>
                    </a:lnTo>
                    <a:lnTo>
                      <a:pt x="63" y="198"/>
                    </a:lnTo>
                    <a:lnTo>
                      <a:pt x="40" y="198"/>
                    </a:lnTo>
                    <a:lnTo>
                      <a:pt x="40" y="203"/>
                    </a:lnTo>
                    <a:lnTo>
                      <a:pt x="57" y="215"/>
                    </a:lnTo>
                    <a:lnTo>
                      <a:pt x="76" y="211"/>
                    </a:lnTo>
                    <a:lnTo>
                      <a:pt x="101" y="201"/>
                    </a:lnTo>
                    <a:lnTo>
                      <a:pt x="121" y="171"/>
                    </a:lnTo>
                    <a:lnTo>
                      <a:pt x="123" y="121"/>
                    </a:lnTo>
                    <a:lnTo>
                      <a:pt x="129" y="87"/>
                    </a:lnTo>
                    <a:lnTo>
                      <a:pt x="129" y="58"/>
                    </a:lnTo>
                    <a:lnTo>
                      <a:pt x="117" y="32"/>
                    </a:lnTo>
                    <a:lnTo>
                      <a:pt x="103" y="9"/>
                    </a:lnTo>
                    <a:lnTo>
                      <a:pt x="69" y="0"/>
                    </a:lnTo>
                    <a:lnTo>
                      <a:pt x="20" y="6"/>
                    </a:lnTo>
                    <a:lnTo>
                      <a:pt x="3" y="19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4" name="Freeform 377">
                <a:extLst>
                  <a:ext uri="{FF2B5EF4-FFF2-40B4-BE49-F238E27FC236}">
                    <a16:creationId xmlns:a16="http://schemas.microsoft.com/office/drawing/2014/main" id="{C7C72BBD-CAED-4636-8B75-3358AFE5F2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8" y="2544"/>
                <a:ext cx="16" cy="33"/>
              </a:xfrm>
              <a:custGeom>
                <a:avLst/>
                <a:gdLst>
                  <a:gd name="T0" fmla="*/ 0 w 118"/>
                  <a:gd name="T1" fmla="*/ 0 h 179"/>
                  <a:gd name="T2" fmla="*/ 0 w 118"/>
                  <a:gd name="T3" fmla="*/ 0 h 179"/>
                  <a:gd name="T4" fmla="*/ 0 w 118"/>
                  <a:gd name="T5" fmla="*/ 0 h 179"/>
                  <a:gd name="T6" fmla="*/ 0 w 118"/>
                  <a:gd name="T7" fmla="*/ 0 h 179"/>
                  <a:gd name="T8" fmla="*/ 0 w 118"/>
                  <a:gd name="T9" fmla="*/ 0 h 179"/>
                  <a:gd name="T10" fmla="*/ 0 w 118"/>
                  <a:gd name="T11" fmla="*/ 0 h 179"/>
                  <a:gd name="T12" fmla="*/ 0 w 118"/>
                  <a:gd name="T13" fmla="*/ 0 h 179"/>
                  <a:gd name="T14" fmla="*/ 0 w 118"/>
                  <a:gd name="T15" fmla="*/ 0 h 179"/>
                  <a:gd name="T16" fmla="*/ 0 w 118"/>
                  <a:gd name="T17" fmla="*/ 0 h 179"/>
                  <a:gd name="T18" fmla="*/ 0 w 118"/>
                  <a:gd name="T19" fmla="*/ 0 h 1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"/>
                  <a:gd name="T31" fmla="*/ 0 h 179"/>
                  <a:gd name="T32" fmla="*/ 118 w 118"/>
                  <a:gd name="T33" fmla="*/ 179 h 1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" h="179">
                    <a:moveTo>
                      <a:pt x="118" y="0"/>
                    </a:moveTo>
                    <a:lnTo>
                      <a:pt x="102" y="39"/>
                    </a:lnTo>
                    <a:lnTo>
                      <a:pt x="77" y="80"/>
                    </a:lnTo>
                    <a:lnTo>
                      <a:pt x="52" y="116"/>
                    </a:lnTo>
                    <a:lnTo>
                      <a:pt x="17" y="164"/>
                    </a:lnTo>
                    <a:lnTo>
                      <a:pt x="0" y="179"/>
                    </a:lnTo>
                    <a:lnTo>
                      <a:pt x="39" y="159"/>
                    </a:lnTo>
                    <a:lnTo>
                      <a:pt x="70" y="115"/>
                    </a:lnTo>
                    <a:lnTo>
                      <a:pt x="99" y="67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5" name="Freeform 378">
                <a:extLst>
                  <a:ext uri="{FF2B5EF4-FFF2-40B4-BE49-F238E27FC236}">
                    <a16:creationId xmlns:a16="http://schemas.microsoft.com/office/drawing/2014/main" id="{2D90003E-BC77-4362-ACEA-874BD36F93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39" y="2426"/>
                <a:ext cx="92" cy="130"/>
              </a:xfrm>
              <a:custGeom>
                <a:avLst/>
                <a:gdLst>
                  <a:gd name="T0" fmla="*/ 0 w 671"/>
                  <a:gd name="T1" fmla="*/ 0 h 670"/>
                  <a:gd name="T2" fmla="*/ 0 w 671"/>
                  <a:gd name="T3" fmla="*/ 0 h 670"/>
                  <a:gd name="T4" fmla="*/ 0 w 671"/>
                  <a:gd name="T5" fmla="*/ 0 h 670"/>
                  <a:gd name="T6" fmla="*/ 0 w 671"/>
                  <a:gd name="T7" fmla="*/ 0 h 670"/>
                  <a:gd name="T8" fmla="*/ 0 w 671"/>
                  <a:gd name="T9" fmla="*/ 0 h 670"/>
                  <a:gd name="T10" fmla="*/ 0 w 671"/>
                  <a:gd name="T11" fmla="*/ 0 h 670"/>
                  <a:gd name="T12" fmla="*/ 0 w 671"/>
                  <a:gd name="T13" fmla="*/ 0 h 670"/>
                  <a:gd name="T14" fmla="*/ 0 w 671"/>
                  <a:gd name="T15" fmla="*/ 0 h 670"/>
                  <a:gd name="T16" fmla="*/ 0 w 671"/>
                  <a:gd name="T17" fmla="*/ 0 h 670"/>
                  <a:gd name="T18" fmla="*/ 0 w 671"/>
                  <a:gd name="T19" fmla="*/ 0 h 670"/>
                  <a:gd name="T20" fmla="*/ 0 w 671"/>
                  <a:gd name="T21" fmla="*/ 0 h 670"/>
                  <a:gd name="T22" fmla="*/ 0 w 671"/>
                  <a:gd name="T23" fmla="*/ 0 h 670"/>
                  <a:gd name="T24" fmla="*/ 0 w 671"/>
                  <a:gd name="T25" fmla="*/ 0 h 670"/>
                  <a:gd name="T26" fmla="*/ 0 w 671"/>
                  <a:gd name="T27" fmla="*/ 0 h 670"/>
                  <a:gd name="T28" fmla="*/ 0 w 671"/>
                  <a:gd name="T29" fmla="*/ 0 h 670"/>
                  <a:gd name="T30" fmla="*/ 0 w 671"/>
                  <a:gd name="T31" fmla="*/ 0 h 670"/>
                  <a:gd name="T32" fmla="*/ 0 w 671"/>
                  <a:gd name="T33" fmla="*/ 0 h 670"/>
                  <a:gd name="T34" fmla="*/ 0 w 671"/>
                  <a:gd name="T35" fmla="*/ 0 h 670"/>
                  <a:gd name="T36" fmla="*/ 0 w 671"/>
                  <a:gd name="T37" fmla="*/ 0 h 670"/>
                  <a:gd name="T38" fmla="*/ 0 w 671"/>
                  <a:gd name="T39" fmla="*/ 0 h 670"/>
                  <a:gd name="T40" fmla="*/ 0 w 671"/>
                  <a:gd name="T41" fmla="*/ 0 h 670"/>
                  <a:gd name="T42" fmla="*/ 0 w 671"/>
                  <a:gd name="T43" fmla="*/ 0 h 670"/>
                  <a:gd name="T44" fmla="*/ 0 w 671"/>
                  <a:gd name="T45" fmla="*/ 0 h 670"/>
                  <a:gd name="T46" fmla="*/ 0 w 671"/>
                  <a:gd name="T47" fmla="*/ 0 h 670"/>
                  <a:gd name="T48" fmla="*/ 0 w 671"/>
                  <a:gd name="T49" fmla="*/ 0 h 670"/>
                  <a:gd name="T50" fmla="*/ 0 w 671"/>
                  <a:gd name="T51" fmla="*/ 0 h 670"/>
                  <a:gd name="T52" fmla="*/ 0 w 671"/>
                  <a:gd name="T53" fmla="*/ 0 h 670"/>
                  <a:gd name="T54" fmla="*/ 0 w 671"/>
                  <a:gd name="T55" fmla="*/ 0 h 670"/>
                  <a:gd name="T56" fmla="*/ 0 w 671"/>
                  <a:gd name="T57" fmla="*/ 0 h 670"/>
                  <a:gd name="T58" fmla="*/ 0 w 671"/>
                  <a:gd name="T59" fmla="*/ 0 h 670"/>
                  <a:gd name="T60" fmla="*/ 0 w 671"/>
                  <a:gd name="T61" fmla="*/ 0 h 670"/>
                  <a:gd name="T62" fmla="*/ 0 w 671"/>
                  <a:gd name="T63" fmla="*/ 0 h 670"/>
                  <a:gd name="T64" fmla="*/ 0 w 671"/>
                  <a:gd name="T65" fmla="*/ 0 h 670"/>
                  <a:gd name="T66" fmla="*/ 0 w 671"/>
                  <a:gd name="T67" fmla="*/ 0 h 670"/>
                  <a:gd name="T68" fmla="*/ 0 w 671"/>
                  <a:gd name="T69" fmla="*/ 0 h 670"/>
                  <a:gd name="T70" fmla="*/ 0 w 671"/>
                  <a:gd name="T71" fmla="*/ 0 h 670"/>
                  <a:gd name="T72" fmla="*/ 0 w 671"/>
                  <a:gd name="T73" fmla="*/ 0 h 670"/>
                  <a:gd name="T74" fmla="*/ 0 w 671"/>
                  <a:gd name="T75" fmla="*/ 0 h 67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71"/>
                  <a:gd name="T115" fmla="*/ 0 h 670"/>
                  <a:gd name="T116" fmla="*/ 671 w 671"/>
                  <a:gd name="T117" fmla="*/ 670 h 67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71" h="670">
                    <a:moveTo>
                      <a:pt x="54" y="193"/>
                    </a:moveTo>
                    <a:lnTo>
                      <a:pt x="155" y="177"/>
                    </a:lnTo>
                    <a:lnTo>
                      <a:pt x="223" y="187"/>
                    </a:lnTo>
                    <a:lnTo>
                      <a:pt x="264" y="234"/>
                    </a:lnTo>
                    <a:lnTo>
                      <a:pt x="238" y="290"/>
                    </a:lnTo>
                    <a:lnTo>
                      <a:pt x="206" y="311"/>
                    </a:lnTo>
                    <a:lnTo>
                      <a:pt x="197" y="366"/>
                    </a:lnTo>
                    <a:lnTo>
                      <a:pt x="217" y="401"/>
                    </a:lnTo>
                    <a:lnTo>
                      <a:pt x="200" y="453"/>
                    </a:lnTo>
                    <a:lnTo>
                      <a:pt x="242" y="453"/>
                    </a:lnTo>
                    <a:lnTo>
                      <a:pt x="254" y="394"/>
                    </a:lnTo>
                    <a:lnTo>
                      <a:pt x="280" y="366"/>
                    </a:lnTo>
                    <a:lnTo>
                      <a:pt x="329" y="366"/>
                    </a:lnTo>
                    <a:lnTo>
                      <a:pt x="378" y="378"/>
                    </a:lnTo>
                    <a:lnTo>
                      <a:pt x="393" y="419"/>
                    </a:lnTo>
                    <a:lnTo>
                      <a:pt x="399" y="475"/>
                    </a:lnTo>
                    <a:lnTo>
                      <a:pt x="393" y="516"/>
                    </a:lnTo>
                    <a:lnTo>
                      <a:pt x="393" y="547"/>
                    </a:lnTo>
                    <a:lnTo>
                      <a:pt x="396" y="581"/>
                    </a:lnTo>
                    <a:lnTo>
                      <a:pt x="428" y="613"/>
                    </a:lnTo>
                    <a:lnTo>
                      <a:pt x="451" y="632"/>
                    </a:lnTo>
                    <a:lnTo>
                      <a:pt x="510" y="670"/>
                    </a:lnTo>
                    <a:lnTo>
                      <a:pt x="620" y="558"/>
                    </a:lnTo>
                    <a:lnTo>
                      <a:pt x="652" y="466"/>
                    </a:lnTo>
                    <a:lnTo>
                      <a:pt x="665" y="318"/>
                    </a:lnTo>
                    <a:lnTo>
                      <a:pt x="671" y="215"/>
                    </a:lnTo>
                    <a:lnTo>
                      <a:pt x="658" y="114"/>
                    </a:lnTo>
                    <a:lnTo>
                      <a:pt x="629" y="59"/>
                    </a:lnTo>
                    <a:lnTo>
                      <a:pt x="562" y="21"/>
                    </a:lnTo>
                    <a:lnTo>
                      <a:pt x="502" y="8"/>
                    </a:lnTo>
                    <a:lnTo>
                      <a:pt x="384" y="0"/>
                    </a:lnTo>
                    <a:lnTo>
                      <a:pt x="270" y="5"/>
                    </a:lnTo>
                    <a:lnTo>
                      <a:pt x="129" y="30"/>
                    </a:lnTo>
                    <a:lnTo>
                      <a:pt x="64" y="62"/>
                    </a:lnTo>
                    <a:lnTo>
                      <a:pt x="32" y="94"/>
                    </a:lnTo>
                    <a:lnTo>
                      <a:pt x="0" y="140"/>
                    </a:lnTo>
                    <a:lnTo>
                      <a:pt x="6" y="166"/>
                    </a:lnTo>
                    <a:lnTo>
                      <a:pt x="54" y="193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6" name="Freeform 379">
                <a:extLst>
                  <a:ext uri="{FF2B5EF4-FFF2-40B4-BE49-F238E27FC236}">
                    <a16:creationId xmlns:a16="http://schemas.microsoft.com/office/drawing/2014/main" id="{9BDF6F67-B6FD-4109-8A3C-A47B441323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41" y="2428"/>
                <a:ext cx="87" cy="124"/>
              </a:xfrm>
              <a:custGeom>
                <a:avLst/>
                <a:gdLst>
                  <a:gd name="T0" fmla="*/ 0 w 636"/>
                  <a:gd name="T1" fmla="*/ 0 h 643"/>
                  <a:gd name="T2" fmla="*/ 0 w 636"/>
                  <a:gd name="T3" fmla="*/ 0 h 643"/>
                  <a:gd name="T4" fmla="*/ 0 w 636"/>
                  <a:gd name="T5" fmla="*/ 0 h 643"/>
                  <a:gd name="T6" fmla="*/ 0 w 636"/>
                  <a:gd name="T7" fmla="*/ 0 h 643"/>
                  <a:gd name="T8" fmla="*/ 0 w 636"/>
                  <a:gd name="T9" fmla="*/ 0 h 643"/>
                  <a:gd name="T10" fmla="*/ 0 w 636"/>
                  <a:gd name="T11" fmla="*/ 0 h 643"/>
                  <a:gd name="T12" fmla="*/ 0 w 636"/>
                  <a:gd name="T13" fmla="*/ 0 h 643"/>
                  <a:gd name="T14" fmla="*/ 0 w 636"/>
                  <a:gd name="T15" fmla="*/ 0 h 643"/>
                  <a:gd name="T16" fmla="*/ 0 w 636"/>
                  <a:gd name="T17" fmla="*/ 0 h 643"/>
                  <a:gd name="T18" fmla="*/ 0 w 636"/>
                  <a:gd name="T19" fmla="*/ 0 h 643"/>
                  <a:gd name="T20" fmla="*/ 0 w 636"/>
                  <a:gd name="T21" fmla="*/ 0 h 643"/>
                  <a:gd name="T22" fmla="*/ 0 w 636"/>
                  <a:gd name="T23" fmla="*/ 0 h 643"/>
                  <a:gd name="T24" fmla="*/ 0 w 636"/>
                  <a:gd name="T25" fmla="*/ 0 h 643"/>
                  <a:gd name="T26" fmla="*/ 0 w 636"/>
                  <a:gd name="T27" fmla="*/ 0 h 643"/>
                  <a:gd name="T28" fmla="*/ 0 w 636"/>
                  <a:gd name="T29" fmla="*/ 0 h 643"/>
                  <a:gd name="T30" fmla="*/ 0 w 636"/>
                  <a:gd name="T31" fmla="*/ 0 h 643"/>
                  <a:gd name="T32" fmla="*/ 0 w 636"/>
                  <a:gd name="T33" fmla="*/ 0 h 643"/>
                  <a:gd name="T34" fmla="*/ 0 w 636"/>
                  <a:gd name="T35" fmla="*/ 0 h 643"/>
                  <a:gd name="T36" fmla="*/ 0 w 636"/>
                  <a:gd name="T37" fmla="*/ 0 h 643"/>
                  <a:gd name="T38" fmla="*/ 0 w 636"/>
                  <a:gd name="T39" fmla="*/ 0 h 643"/>
                  <a:gd name="T40" fmla="*/ 0 w 636"/>
                  <a:gd name="T41" fmla="*/ 0 h 643"/>
                  <a:gd name="T42" fmla="*/ 0 w 636"/>
                  <a:gd name="T43" fmla="*/ 0 h 643"/>
                  <a:gd name="T44" fmla="*/ 0 w 636"/>
                  <a:gd name="T45" fmla="*/ 0 h 643"/>
                  <a:gd name="T46" fmla="*/ 0 w 636"/>
                  <a:gd name="T47" fmla="*/ 0 h 643"/>
                  <a:gd name="T48" fmla="*/ 0 w 636"/>
                  <a:gd name="T49" fmla="*/ 0 h 643"/>
                  <a:gd name="T50" fmla="*/ 0 w 636"/>
                  <a:gd name="T51" fmla="*/ 0 h 643"/>
                  <a:gd name="T52" fmla="*/ 0 w 636"/>
                  <a:gd name="T53" fmla="*/ 0 h 643"/>
                  <a:gd name="T54" fmla="*/ 0 w 636"/>
                  <a:gd name="T55" fmla="*/ 0 h 643"/>
                  <a:gd name="T56" fmla="*/ 0 w 636"/>
                  <a:gd name="T57" fmla="*/ 0 h 643"/>
                  <a:gd name="T58" fmla="*/ 0 w 636"/>
                  <a:gd name="T59" fmla="*/ 0 h 643"/>
                  <a:gd name="T60" fmla="*/ 0 w 636"/>
                  <a:gd name="T61" fmla="*/ 0 h 643"/>
                  <a:gd name="T62" fmla="*/ 0 w 636"/>
                  <a:gd name="T63" fmla="*/ 0 h 643"/>
                  <a:gd name="T64" fmla="*/ 0 w 636"/>
                  <a:gd name="T65" fmla="*/ 0 h 643"/>
                  <a:gd name="T66" fmla="*/ 0 w 636"/>
                  <a:gd name="T67" fmla="*/ 0 h 643"/>
                  <a:gd name="T68" fmla="*/ 0 w 636"/>
                  <a:gd name="T69" fmla="*/ 0 h 643"/>
                  <a:gd name="T70" fmla="*/ 0 w 636"/>
                  <a:gd name="T71" fmla="*/ 0 h 643"/>
                  <a:gd name="T72" fmla="*/ 0 w 636"/>
                  <a:gd name="T73" fmla="*/ 0 h 643"/>
                  <a:gd name="T74" fmla="*/ 0 w 636"/>
                  <a:gd name="T75" fmla="*/ 0 h 643"/>
                  <a:gd name="T76" fmla="*/ 0 w 636"/>
                  <a:gd name="T77" fmla="*/ 0 h 643"/>
                  <a:gd name="T78" fmla="*/ 0 w 636"/>
                  <a:gd name="T79" fmla="*/ 0 h 643"/>
                  <a:gd name="T80" fmla="*/ 0 w 636"/>
                  <a:gd name="T81" fmla="*/ 0 h 643"/>
                  <a:gd name="T82" fmla="*/ 0 w 636"/>
                  <a:gd name="T83" fmla="*/ 0 h 643"/>
                  <a:gd name="T84" fmla="*/ 0 w 636"/>
                  <a:gd name="T85" fmla="*/ 0 h 643"/>
                  <a:gd name="T86" fmla="*/ 0 w 636"/>
                  <a:gd name="T87" fmla="*/ 0 h 64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36"/>
                  <a:gd name="T133" fmla="*/ 0 h 643"/>
                  <a:gd name="T134" fmla="*/ 636 w 636"/>
                  <a:gd name="T135" fmla="*/ 643 h 64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36" h="643">
                    <a:moveTo>
                      <a:pt x="104" y="41"/>
                    </a:moveTo>
                    <a:lnTo>
                      <a:pt x="51" y="63"/>
                    </a:lnTo>
                    <a:lnTo>
                      <a:pt x="25" y="98"/>
                    </a:lnTo>
                    <a:lnTo>
                      <a:pt x="10" y="121"/>
                    </a:lnTo>
                    <a:lnTo>
                      <a:pt x="0" y="138"/>
                    </a:lnTo>
                    <a:lnTo>
                      <a:pt x="13" y="152"/>
                    </a:lnTo>
                    <a:lnTo>
                      <a:pt x="41" y="169"/>
                    </a:lnTo>
                    <a:lnTo>
                      <a:pt x="110" y="158"/>
                    </a:lnTo>
                    <a:lnTo>
                      <a:pt x="160" y="158"/>
                    </a:lnTo>
                    <a:lnTo>
                      <a:pt x="194" y="141"/>
                    </a:lnTo>
                    <a:lnTo>
                      <a:pt x="245" y="129"/>
                    </a:lnTo>
                    <a:lnTo>
                      <a:pt x="290" y="126"/>
                    </a:lnTo>
                    <a:lnTo>
                      <a:pt x="342" y="129"/>
                    </a:lnTo>
                    <a:lnTo>
                      <a:pt x="267" y="138"/>
                    </a:lnTo>
                    <a:lnTo>
                      <a:pt x="229" y="148"/>
                    </a:lnTo>
                    <a:lnTo>
                      <a:pt x="201" y="158"/>
                    </a:lnTo>
                    <a:lnTo>
                      <a:pt x="194" y="161"/>
                    </a:lnTo>
                    <a:lnTo>
                      <a:pt x="213" y="169"/>
                    </a:lnTo>
                    <a:lnTo>
                      <a:pt x="229" y="185"/>
                    </a:lnTo>
                    <a:lnTo>
                      <a:pt x="255" y="169"/>
                    </a:lnTo>
                    <a:lnTo>
                      <a:pt x="277" y="163"/>
                    </a:lnTo>
                    <a:lnTo>
                      <a:pt x="325" y="155"/>
                    </a:lnTo>
                    <a:lnTo>
                      <a:pt x="339" y="155"/>
                    </a:lnTo>
                    <a:lnTo>
                      <a:pt x="293" y="172"/>
                    </a:lnTo>
                    <a:lnTo>
                      <a:pt x="258" y="188"/>
                    </a:lnTo>
                    <a:lnTo>
                      <a:pt x="239" y="201"/>
                    </a:lnTo>
                    <a:lnTo>
                      <a:pt x="255" y="217"/>
                    </a:lnTo>
                    <a:lnTo>
                      <a:pt x="293" y="204"/>
                    </a:lnTo>
                    <a:lnTo>
                      <a:pt x="325" y="198"/>
                    </a:lnTo>
                    <a:lnTo>
                      <a:pt x="267" y="226"/>
                    </a:lnTo>
                    <a:lnTo>
                      <a:pt x="248" y="239"/>
                    </a:lnTo>
                    <a:lnTo>
                      <a:pt x="242" y="266"/>
                    </a:lnTo>
                    <a:lnTo>
                      <a:pt x="232" y="280"/>
                    </a:lnTo>
                    <a:lnTo>
                      <a:pt x="267" y="263"/>
                    </a:lnTo>
                    <a:lnTo>
                      <a:pt x="298" y="257"/>
                    </a:lnTo>
                    <a:lnTo>
                      <a:pt x="348" y="255"/>
                    </a:lnTo>
                    <a:lnTo>
                      <a:pt x="272" y="276"/>
                    </a:lnTo>
                    <a:lnTo>
                      <a:pt x="226" y="294"/>
                    </a:lnTo>
                    <a:lnTo>
                      <a:pt x="194" y="310"/>
                    </a:lnTo>
                    <a:lnTo>
                      <a:pt x="191" y="335"/>
                    </a:lnTo>
                    <a:lnTo>
                      <a:pt x="229" y="317"/>
                    </a:lnTo>
                    <a:lnTo>
                      <a:pt x="280" y="300"/>
                    </a:lnTo>
                    <a:lnTo>
                      <a:pt x="304" y="300"/>
                    </a:lnTo>
                    <a:lnTo>
                      <a:pt x="248" y="320"/>
                    </a:lnTo>
                    <a:lnTo>
                      <a:pt x="204" y="338"/>
                    </a:lnTo>
                    <a:lnTo>
                      <a:pt x="187" y="355"/>
                    </a:lnTo>
                    <a:lnTo>
                      <a:pt x="194" y="370"/>
                    </a:lnTo>
                    <a:lnTo>
                      <a:pt x="229" y="358"/>
                    </a:lnTo>
                    <a:lnTo>
                      <a:pt x="261" y="344"/>
                    </a:lnTo>
                    <a:lnTo>
                      <a:pt x="327" y="341"/>
                    </a:lnTo>
                    <a:lnTo>
                      <a:pt x="354" y="344"/>
                    </a:lnTo>
                    <a:lnTo>
                      <a:pt x="415" y="348"/>
                    </a:lnTo>
                    <a:lnTo>
                      <a:pt x="488" y="338"/>
                    </a:lnTo>
                    <a:lnTo>
                      <a:pt x="444" y="355"/>
                    </a:lnTo>
                    <a:lnTo>
                      <a:pt x="368" y="367"/>
                    </a:lnTo>
                    <a:lnTo>
                      <a:pt x="384" y="393"/>
                    </a:lnTo>
                    <a:lnTo>
                      <a:pt x="438" y="379"/>
                    </a:lnTo>
                    <a:lnTo>
                      <a:pt x="491" y="361"/>
                    </a:lnTo>
                    <a:lnTo>
                      <a:pt x="525" y="344"/>
                    </a:lnTo>
                    <a:lnTo>
                      <a:pt x="460" y="393"/>
                    </a:lnTo>
                    <a:lnTo>
                      <a:pt x="419" y="405"/>
                    </a:lnTo>
                    <a:lnTo>
                      <a:pt x="384" y="417"/>
                    </a:lnTo>
                    <a:lnTo>
                      <a:pt x="387" y="442"/>
                    </a:lnTo>
                    <a:lnTo>
                      <a:pt x="438" y="434"/>
                    </a:lnTo>
                    <a:lnTo>
                      <a:pt x="478" y="423"/>
                    </a:lnTo>
                    <a:lnTo>
                      <a:pt x="454" y="440"/>
                    </a:lnTo>
                    <a:lnTo>
                      <a:pt x="409" y="452"/>
                    </a:lnTo>
                    <a:lnTo>
                      <a:pt x="387" y="455"/>
                    </a:lnTo>
                    <a:lnTo>
                      <a:pt x="387" y="511"/>
                    </a:lnTo>
                    <a:lnTo>
                      <a:pt x="435" y="492"/>
                    </a:lnTo>
                    <a:lnTo>
                      <a:pt x="473" y="477"/>
                    </a:lnTo>
                    <a:lnTo>
                      <a:pt x="432" y="508"/>
                    </a:lnTo>
                    <a:lnTo>
                      <a:pt x="380" y="530"/>
                    </a:lnTo>
                    <a:lnTo>
                      <a:pt x="384" y="556"/>
                    </a:lnTo>
                    <a:lnTo>
                      <a:pt x="412" y="586"/>
                    </a:lnTo>
                    <a:lnTo>
                      <a:pt x="438" y="553"/>
                    </a:lnTo>
                    <a:lnTo>
                      <a:pt x="473" y="511"/>
                    </a:lnTo>
                    <a:lnTo>
                      <a:pt x="496" y="471"/>
                    </a:lnTo>
                    <a:lnTo>
                      <a:pt x="473" y="533"/>
                    </a:lnTo>
                    <a:lnTo>
                      <a:pt x="454" y="556"/>
                    </a:lnTo>
                    <a:lnTo>
                      <a:pt x="419" y="599"/>
                    </a:lnTo>
                    <a:lnTo>
                      <a:pt x="444" y="628"/>
                    </a:lnTo>
                    <a:lnTo>
                      <a:pt x="485" y="594"/>
                    </a:lnTo>
                    <a:lnTo>
                      <a:pt x="514" y="553"/>
                    </a:lnTo>
                    <a:lnTo>
                      <a:pt x="540" y="508"/>
                    </a:lnTo>
                    <a:lnTo>
                      <a:pt x="517" y="573"/>
                    </a:lnTo>
                    <a:lnTo>
                      <a:pt x="491" y="602"/>
                    </a:lnTo>
                    <a:lnTo>
                      <a:pt x="465" y="631"/>
                    </a:lnTo>
                    <a:lnTo>
                      <a:pt x="488" y="643"/>
                    </a:lnTo>
                    <a:lnTo>
                      <a:pt x="540" y="599"/>
                    </a:lnTo>
                    <a:lnTo>
                      <a:pt x="589" y="530"/>
                    </a:lnTo>
                    <a:lnTo>
                      <a:pt x="607" y="477"/>
                    </a:lnTo>
                    <a:lnTo>
                      <a:pt x="620" y="386"/>
                    </a:lnTo>
                    <a:lnTo>
                      <a:pt x="627" y="317"/>
                    </a:lnTo>
                    <a:lnTo>
                      <a:pt x="636" y="239"/>
                    </a:lnTo>
                    <a:lnTo>
                      <a:pt x="582" y="255"/>
                    </a:lnTo>
                    <a:lnTo>
                      <a:pt x="522" y="276"/>
                    </a:lnTo>
                    <a:lnTo>
                      <a:pt x="432" y="297"/>
                    </a:lnTo>
                    <a:lnTo>
                      <a:pt x="514" y="266"/>
                    </a:lnTo>
                    <a:lnTo>
                      <a:pt x="543" y="249"/>
                    </a:lnTo>
                    <a:lnTo>
                      <a:pt x="601" y="229"/>
                    </a:lnTo>
                    <a:lnTo>
                      <a:pt x="630" y="223"/>
                    </a:lnTo>
                    <a:lnTo>
                      <a:pt x="630" y="182"/>
                    </a:lnTo>
                    <a:lnTo>
                      <a:pt x="623" y="129"/>
                    </a:lnTo>
                    <a:lnTo>
                      <a:pt x="551" y="141"/>
                    </a:lnTo>
                    <a:lnTo>
                      <a:pt x="505" y="155"/>
                    </a:lnTo>
                    <a:lnTo>
                      <a:pt x="447" y="182"/>
                    </a:lnTo>
                    <a:lnTo>
                      <a:pt x="499" y="141"/>
                    </a:lnTo>
                    <a:lnTo>
                      <a:pt x="560" y="124"/>
                    </a:lnTo>
                    <a:lnTo>
                      <a:pt x="620" y="109"/>
                    </a:lnTo>
                    <a:lnTo>
                      <a:pt x="607" y="69"/>
                    </a:lnTo>
                    <a:lnTo>
                      <a:pt x="589" y="45"/>
                    </a:lnTo>
                    <a:lnTo>
                      <a:pt x="534" y="28"/>
                    </a:lnTo>
                    <a:lnTo>
                      <a:pt x="482" y="41"/>
                    </a:lnTo>
                    <a:lnTo>
                      <a:pt x="432" y="76"/>
                    </a:lnTo>
                    <a:lnTo>
                      <a:pt x="465" y="35"/>
                    </a:lnTo>
                    <a:lnTo>
                      <a:pt x="517" y="16"/>
                    </a:lnTo>
                    <a:lnTo>
                      <a:pt x="460" y="6"/>
                    </a:lnTo>
                    <a:lnTo>
                      <a:pt x="419" y="3"/>
                    </a:lnTo>
                    <a:lnTo>
                      <a:pt x="359" y="13"/>
                    </a:lnTo>
                    <a:lnTo>
                      <a:pt x="318" y="38"/>
                    </a:lnTo>
                    <a:lnTo>
                      <a:pt x="255" y="51"/>
                    </a:lnTo>
                    <a:lnTo>
                      <a:pt x="298" y="32"/>
                    </a:lnTo>
                    <a:lnTo>
                      <a:pt x="330" y="13"/>
                    </a:lnTo>
                    <a:lnTo>
                      <a:pt x="348" y="0"/>
                    </a:lnTo>
                    <a:lnTo>
                      <a:pt x="287" y="3"/>
                    </a:lnTo>
                    <a:lnTo>
                      <a:pt x="232" y="6"/>
                    </a:lnTo>
                    <a:lnTo>
                      <a:pt x="198" y="22"/>
                    </a:lnTo>
                    <a:lnTo>
                      <a:pt x="163" y="54"/>
                    </a:lnTo>
                    <a:lnTo>
                      <a:pt x="136" y="95"/>
                    </a:lnTo>
                    <a:lnTo>
                      <a:pt x="151" y="48"/>
                    </a:lnTo>
                    <a:lnTo>
                      <a:pt x="184" y="16"/>
                    </a:lnTo>
                    <a:lnTo>
                      <a:pt x="104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7" name="Freeform 380">
                <a:extLst>
                  <a:ext uri="{FF2B5EF4-FFF2-40B4-BE49-F238E27FC236}">
                    <a16:creationId xmlns:a16="http://schemas.microsoft.com/office/drawing/2014/main" id="{FDA45D99-E530-4EE6-BD96-743EB50E76D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16" y="2742"/>
                <a:ext cx="95" cy="83"/>
              </a:xfrm>
              <a:custGeom>
                <a:avLst/>
                <a:gdLst>
                  <a:gd name="T0" fmla="*/ 0 w 698"/>
                  <a:gd name="T1" fmla="*/ 0 h 425"/>
                  <a:gd name="T2" fmla="*/ 0 w 698"/>
                  <a:gd name="T3" fmla="*/ 0 h 425"/>
                  <a:gd name="T4" fmla="*/ 0 w 698"/>
                  <a:gd name="T5" fmla="*/ 0 h 425"/>
                  <a:gd name="T6" fmla="*/ 0 w 698"/>
                  <a:gd name="T7" fmla="*/ 0 h 425"/>
                  <a:gd name="T8" fmla="*/ 0 w 698"/>
                  <a:gd name="T9" fmla="*/ 0 h 425"/>
                  <a:gd name="T10" fmla="*/ 0 w 698"/>
                  <a:gd name="T11" fmla="*/ 0 h 425"/>
                  <a:gd name="T12" fmla="*/ 0 w 698"/>
                  <a:gd name="T13" fmla="*/ 0 h 425"/>
                  <a:gd name="T14" fmla="*/ 0 w 698"/>
                  <a:gd name="T15" fmla="*/ 0 h 425"/>
                  <a:gd name="T16" fmla="*/ 0 w 698"/>
                  <a:gd name="T17" fmla="*/ 0 h 425"/>
                  <a:gd name="T18" fmla="*/ 0 w 698"/>
                  <a:gd name="T19" fmla="*/ 0 h 425"/>
                  <a:gd name="T20" fmla="*/ 0 w 698"/>
                  <a:gd name="T21" fmla="*/ 0 h 425"/>
                  <a:gd name="T22" fmla="*/ 0 w 698"/>
                  <a:gd name="T23" fmla="*/ 0 h 425"/>
                  <a:gd name="T24" fmla="*/ 0 w 698"/>
                  <a:gd name="T25" fmla="*/ 0 h 425"/>
                  <a:gd name="T26" fmla="*/ 0 w 698"/>
                  <a:gd name="T27" fmla="*/ 0 h 425"/>
                  <a:gd name="T28" fmla="*/ 0 w 698"/>
                  <a:gd name="T29" fmla="*/ 0 h 425"/>
                  <a:gd name="T30" fmla="*/ 0 w 698"/>
                  <a:gd name="T31" fmla="*/ 0 h 425"/>
                  <a:gd name="T32" fmla="*/ 0 w 698"/>
                  <a:gd name="T33" fmla="*/ 0 h 425"/>
                  <a:gd name="T34" fmla="*/ 0 w 698"/>
                  <a:gd name="T35" fmla="*/ 0 h 425"/>
                  <a:gd name="T36" fmla="*/ 0 w 698"/>
                  <a:gd name="T37" fmla="*/ 0 h 425"/>
                  <a:gd name="T38" fmla="*/ 0 w 698"/>
                  <a:gd name="T39" fmla="*/ 0 h 425"/>
                  <a:gd name="T40" fmla="*/ 0 w 698"/>
                  <a:gd name="T41" fmla="*/ 0 h 425"/>
                  <a:gd name="T42" fmla="*/ 0 w 698"/>
                  <a:gd name="T43" fmla="*/ 0 h 425"/>
                  <a:gd name="T44" fmla="*/ 0 w 698"/>
                  <a:gd name="T45" fmla="*/ 0 h 425"/>
                  <a:gd name="T46" fmla="*/ 0 w 698"/>
                  <a:gd name="T47" fmla="*/ 0 h 425"/>
                  <a:gd name="T48" fmla="*/ 0 w 698"/>
                  <a:gd name="T49" fmla="*/ 0 h 425"/>
                  <a:gd name="T50" fmla="*/ 0 w 698"/>
                  <a:gd name="T51" fmla="*/ 0 h 425"/>
                  <a:gd name="T52" fmla="*/ 0 w 698"/>
                  <a:gd name="T53" fmla="*/ 0 h 425"/>
                  <a:gd name="T54" fmla="*/ 0 w 698"/>
                  <a:gd name="T55" fmla="*/ 0 h 425"/>
                  <a:gd name="T56" fmla="*/ 0 w 698"/>
                  <a:gd name="T57" fmla="*/ 0 h 425"/>
                  <a:gd name="T58" fmla="*/ 0 w 698"/>
                  <a:gd name="T59" fmla="*/ 0 h 425"/>
                  <a:gd name="T60" fmla="*/ 0 w 698"/>
                  <a:gd name="T61" fmla="*/ 0 h 425"/>
                  <a:gd name="T62" fmla="*/ 0 w 698"/>
                  <a:gd name="T63" fmla="*/ 0 h 425"/>
                  <a:gd name="T64" fmla="*/ 0 w 698"/>
                  <a:gd name="T65" fmla="*/ 0 h 425"/>
                  <a:gd name="T66" fmla="*/ 0 w 698"/>
                  <a:gd name="T67" fmla="*/ 0 h 425"/>
                  <a:gd name="T68" fmla="*/ 0 w 698"/>
                  <a:gd name="T69" fmla="*/ 0 h 425"/>
                  <a:gd name="T70" fmla="*/ 0 w 698"/>
                  <a:gd name="T71" fmla="*/ 0 h 425"/>
                  <a:gd name="T72" fmla="*/ 0 w 698"/>
                  <a:gd name="T73" fmla="*/ 0 h 425"/>
                  <a:gd name="T74" fmla="*/ 0 w 698"/>
                  <a:gd name="T75" fmla="*/ 0 h 425"/>
                  <a:gd name="T76" fmla="*/ 0 w 698"/>
                  <a:gd name="T77" fmla="*/ 0 h 425"/>
                  <a:gd name="T78" fmla="*/ 0 w 698"/>
                  <a:gd name="T79" fmla="*/ 0 h 425"/>
                  <a:gd name="T80" fmla="*/ 0 w 698"/>
                  <a:gd name="T81" fmla="*/ 0 h 425"/>
                  <a:gd name="T82" fmla="*/ 0 w 698"/>
                  <a:gd name="T83" fmla="*/ 0 h 425"/>
                  <a:gd name="T84" fmla="*/ 0 w 698"/>
                  <a:gd name="T85" fmla="*/ 0 h 425"/>
                  <a:gd name="T86" fmla="*/ 0 w 698"/>
                  <a:gd name="T87" fmla="*/ 0 h 425"/>
                  <a:gd name="T88" fmla="*/ 0 w 698"/>
                  <a:gd name="T89" fmla="*/ 0 h 425"/>
                  <a:gd name="T90" fmla="*/ 0 w 698"/>
                  <a:gd name="T91" fmla="*/ 0 h 425"/>
                  <a:gd name="T92" fmla="*/ 0 w 698"/>
                  <a:gd name="T93" fmla="*/ 0 h 425"/>
                  <a:gd name="T94" fmla="*/ 0 w 698"/>
                  <a:gd name="T95" fmla="*/ 0 h 425"/>
                  <a:gd name="T96" fmla="*/ 0 w 698"/>
                  <a:gd name="T97" fmla="*/ 0 h 425"/>
                  <a:gd name="T98" fmla="*/ 0 w 698"/>
                  <a:gd name="T99" fmla="*/ 0 h 4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98"/>
                  <a:gd name="T151" fmla="*/ 0 h 425"/>
                  <a:gd name="T152" fmla="*/ 698 w 698"/>
                  <a:gd name="T153" fmla="*/ 425 h 42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98" h="425">
                    <a:moveTo>
                      <a:pt x="698" y="253"/>
                    </a:moveTo>
                    <a:lnTo>
                      <a:pt x="611" y="233"/>
                    </a:lnTo>
                    <a:lnTo>
                      <a:pt x="579" y="227"/>
                    </a:lnTo>
                    <a:lnTo>
                      <a:pt x="558" y="210"/>
                    </a:lnTo>
                    <a:lnTo>
                      <a:pt x="538" y="182"/>
                    </a:lnTo>
                    <a:lnTo>
                      <a:pt x="496" y="143"/>
                    </a:lnTo>
                    <a:lnTo>
                      <a:pt x="420" y="79"/>
                    </a:lnTo>
                    <a:lnTo>
                      <a:pt x="407" y="58"/>
                    </a:lnTo>
                    <a:lnTo>
                      <a:pt x="387" y="38"/>
                    </a:lnTo>
                    <a:lnTo>
                      <a:pt x="347" y="32"/>
                    </a:lnTo>
                    <a:lnTo>
                      <a:pt x="225" y="11"/>
                    </a:lnTo>
                    <a:lnTo>
                      <a:pt x="192" y="0"/>
                    </a:lnTo>
                    <a:lnTo>
                      <a:pt x="162" y="14"/>
                    </a:lnTo>
                    <a:lnTo>
                      <a:pt x="147" y="27"/>
                    </a:lnTo>
                    <a:lnTo>
                      <a:pt x="75" y="52"/>
                    </a:lnTo>
                    <a:lnTo>
                      <a:pt x="48" y="62"/>
                    </a:lnTo>
                    <a:lnTo>
                      <a:pt x="37" y="73"/>
                    </a:lnTo>
                    <a:lnTo>
                      <a:pt x="24" y="114"/>
                    </a:lnTo>
                    <a:lnTo>
                      <a:pt x="16" y="133"/>
                    </a:lnTo>
                    <a:lnTo>
                      <a:pt x="9" y="146"/>
                    </a:lnTo>
                    <a:lnTo>
                      <a:pt x="0" y="165"/>
                    </a:lnTo>
                    <a:lnTo>
                      <a:pt x="0" y="181"/>
                    </a:lnTo>
                    <a:lnTo>
                      <a:pt x="15" y="191"/>
                    </a:lnTo>
                    <a:lnTo>
                      <a:pt x="43" y="190"/>
                    </a:lnTo>
                    <a:lnTo>
                      <a:pt x="89" y="168"/>
                    </a:lnTo>
                    <a:lnTo>
                      <a:pt x="147" y="158"/>
                    </a:lnTo>
                    <a:lnTo>
                      <a:pt x="198" y="165"/>
                    </a:lnTo>
                    <a:lnTo>
                      <a:pt x="144" y="179"/>
                    </a:lnTo>
                    <a:lnTo>
                      <a:pt x="105" y="191"/>
                    </a:lnTo>
                    <a:lnTo>
                      <a:pt x="61" y="210"/>
                    </a:lnTo>
                    <a:lnTo>
                      <a:pt x="51" y="224"/>
                    </a:lnTo>
                    <a:lnTo>
                      <a:pt x="51" y="242"/>
                    </a:lnTo>
                    <a:lnTo>
                      <a:pt x="67" y="253"/>
                    </a:lnTo>
                    <a:lnTo>
                      <a:pt x="87" y="250"/>
                    </a:lnTo>
                    <a:lnTo>
                      <a:pt x="150" y="233"/>
                    </a:lnTo>
                    <a:lnTo>
                      <a:pt x="205" y="230"/>
                    </a:lnTo>
                    <a:lnTo>
                      <a:pt x="249" y="233"/>
                    </a:lnTo>
                    <a:lnTo>
                      <a:pt x="273" y="250"/>
                    </a:lnTo>
                    <a:lnTo>
                      <a:pt x="301" y="279"/>
                    </a:lnTo>
                    <a:lnTo>
                      <a:pt x="323" y="310"/>
                    </a:lnTo>
                    <a:lnTo>
                      <a:pt x="346" y="342"/>
                    </a:lnTo>
                    <a:lnTo>
                      <a:pt x="364" y="366"/>
                    </a:lnTo>
                    <a:lnTo>
                      <a:pt x="397" y="389"/>
                    </a:lnTo>
                    <a:lnTo>
                      <a:pt x="429" y="396"/>
                    </a:lnTo>
                    <a:lnTo>
                      <a:pt x="464" y="399"/>
                    </a:lnTo>
                    <a:lnTo>
                      <a:pt x="507" y="396"/>
                    </a:lnTo>
                    <a:lnTo>
                      <a:pt x="539" y="393"/>
                    </a:lnTo>
                    <a:lnTo>
                      <a:pt x="582" y="404"/>
                    </a:lnTo>
                    <a:lnTo>
                      <a:pt x="698" y="425"/>
                    </a:lnTo>
                    <a:lnTo>
                      <a:pt x="698" y="253"/>
                    </a:lnTo>
                    <a:close/>
                  </a:path>
                </a:pathLst>
              </a:custGeom>
              <a:solidFill>
                <a:srgbClr val="FFC080"/>
              </a:solidFill>
              <a:ln w="1588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8" name="Freeform 381">
                <a:extLst>
                  <a:ext uri="{FF2B5EF4-FFF2-40B4-BE49-F238E27FC236}">
                    <a16:creationId xmlns:a16="http://schemas.microsoft.com/office/drawing/2014/main" id="{6500BF3A-E9B7-4CDD-A6D6-EE763BD51B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77" y="2756"/>
                <a:ext cx="30" cy="10"/>
              </a:xfrm>
              <a:custGeom>
                <a:avLst/>
                <a:gdLst>
                  <a:gd name="T0" fmla="*/ 0 w 223"/>
                  <a:gd name="T1" fmla="*/ 0 h 52"/>
                  <a:gd name="T2" fmla="*/ 0 w 223"/>
                  <a:gd name="T3" fmla="*/ 0 h 52"/>
                  <a:gd name="T4" fmla="*/ 0 w 223"/>
                  <a:gd name="T5" fmla="*/ 0 h 52"/>
                  <a:gd name="T6" fmla="*/ 0 w 223"/>
                  <a:gd name="T7" fmla="*/ 0 h 52"/>
                  <a:gd name="T8" fmla="*/ 0 w 223"/>
                  <a:gd name="T9" fmla="*/ 0 h 52"/>
                  <a:gd name="T10" fmla="*/ 0 w 223"/>
                  <a:gd name="T11" fmla="*/ 0 h 52"/>
                  <a:gd name="T12" fmla="*/ 0 w 223"/>
                  <a:gd name="T13" fmla="*/ 0 h 52"/>
                  <a:gd name="T14" fmla="*/ 0 w 223"/>
                  <a:gd name="T15" fmla="*/ 0 h 52"/>
                  <a:gd name="T16" fmla="*/ 0 w 223"/>
                  <a:gd name="T17" fmla="*/ 0 h 52"/>
                  <a:gd name="T18" fmla="*/ 0 w 223"/>
                  <a:gd name="T19" fmla="*/ 0 h 52"/>
                  <a:gd name="T20" fmla="*/ 0 w 223"/>
                  <a:gd name="T21" fmla="*/ 0 h 52"/>
                  <a:gd name="T22" fmla="*/ 0 w 223"/>
                  <a:gd name="T23" fmla="*/ 0 h 52"/>
                  <a:gd name="T24" fmla="*/ 0 w 223"/>
                  <a:gd name="T25" fmla="*/ 0 h 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3"/>
                  <a:gd name="T40" fmla="*/ 0 h 52"/>
                  <a:gd name="T41" fmla="*/ 223 w 223"/>
                  <a:gd name="T42" fmla="*/ 52 h 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3" h="52">
                    <a:moveTo>
                      <a:pt x="0" y="52"/>
                    </a:moveTo>
                    <a:lnTo>
                      <a:pt x="38" y="36"/>
                    </a:lnTo>
                    <a:lnTo>
                      <a:pt x="69" y="30"/>
                    </a:lnTo>
                    <a:lnTo>
                      <a:pt x="107" y="18"/>
                    </a:lnTo>
                    <a:lnTo>
                      <a:pt x="139" y="11"/>
                    </a:lnTo>
                    <a:lnTo>
                      <a:pt x="189" y="15"/>
                    </a:lnTo>
                    <a:lnTo>
                      <a:pt x="223" y="18"/>
                    </a:lnTo>
                    <a:lnTo>
                      <a:pt x="171" y="8"/>
                    </a:lnTo>
                    <a:lnTo>
                      <a:pt x="127" y="0"/>
                    </a:lnTo>
                    <a:lnTo>
                      <a:pt x="69" y="24"/>
                    </a:lnTo>
                    <a:lnTo>
                      <a:pt x="38" y="28"/>
                    </a:lnTo>
                    <a:lnTo>
                      <a:pt x="3" y="45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9" name="Freeform 382">
                <a:extLst>
                  <a:ext uri="{FF2B5EF4-FFF2-40B4-BE49-F238E27FC236}">
                    <a16:creationId xmlns:a16="http://schemas.microsoft.com/office/drawing/2014/main" id="{10CF9D16-4833-4306-877A-0AC93F60E0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65" y="2746"/>
                <a:ext cx="25" cy="6"/>
              </a:xfrm>
              <a:custGeom>
                <a:avLst/>
                <a:gdLst>
                  <a:gd name="T0" fmla="*/ 0 w 188"/>
                  <a:gd name="T1" fmla="*/ 0 h 36"/>
                  <a:gd name="T2" fmla="*/ 0 w 188"/>
                  <a:gd name="T3" fmla="*/ 0 h 36"/>
                  <a:gd name="T4" fmla="*/ 0 w 188"/>
                  <a:gd name="T5" fmla="*/ 0 h 36"/>
                  <a:gd name="T6" fmla="*/ 0 w 188"/>
                  <a:gd name="T7" fmla="*/ 0 h 36"/>
                  <a:gd name="T8" fmla="*/ 0 w 188"/>
                  <a:gd name="T9" fmla="*/ 0 h 36"/>
                  <a:gd name="T10" fmla="*/ 0 w 188"/>
                  <a:gd name="T11" fmla="*/ 0 h 36"/>
                  <a:gd name="T12" fmla="*/ 0 w 188"/>
                  <a:gd name="T13" fmla="*/ 0 h 36"/>
                  <a:gd name="T14" fmla="*/ 0 w 188"/>
                  <a:gd name="T15" fmla="*/ 0 h 36"/>
                  <a:gd name="T16" fmla="*/ 0 w 188"/>
                  <a:gd name="T17" fmla="*/ 0 h 36"/>
                  <a:gd name="T18" fmla="*/ 0 w 188"/>
                  <a:gd name="T19" fmla="*/ 0 h 36"/>
                  <a:gd name="T20" fmla="*/ 0 w 188"/>
                  <a:gd name="T21" fmla="*/ 0 h 36"/>
                  <a:gd name="T22" fmla="*/ 0 w 188"/>
                  <a:gd name="T23" fmla="*/ 0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8"/>
                  <a:gd name="T37" fmla="*/ 0 h 36"/>
                  <a:gd name="T38" fmla="*/ 188 w 188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8" h="36">
                    <a:moveTo>
                      <a:pt x="51" y="0"/>
                    </a:moveTo>
                    <a:lnTo>
                      <a:pt x="29" y="1"/>
                    </a:lnTo>
                    <a:lnTo>
                      <a:pt x="0" y="11"/>
                    </a:lnTo>
                    <a:lnTo>
                      <a:pt x="19" y="9"/>
                    </a:lnTo>
                    <a:lnTo>
                      <a:pt x="48" y="4"/>
                    </a:lnTo>
                    <a:lnTo>
                      <a:pt x="109" y="20"/>
                    </a:lnTo>
                    <a:lnTo>
                      <a:pt x="143" y="30"/>
                    </a:lnTo>
                    <a:lnTo>
                      <a:pt x="181" y="36"/>
                    </a:lnTo>
                    <a:lnTo>
                      <a:pt x="188" y="30"/>
                    </a:lnTo>
                    <a:lnTo>
                      <a:pt x="146" y="22"/>
                    </a:lnTo>
                    <a:lnTo>
                      <a:pt x="97" y="1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0" name="Freeform 383">
                <a:extLst>
                  <a:ext uri="{FF2B5EF4-FFF2-40B4-BE49-F238E27FC236}">
                    <a16:creationId xmlns:a16="http://schemas.microsoft.com/office/drawing/2014/main" id="{690A821A-5E93-4BA4-8327-4E3A722D2E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76" y="2771"/>
                <a:ext cx="10" cy="3"/>
              </a:xfrm>
              <a:custGeom>
                <a:avLst/>
                <a:gdLst>
                  <a:gd name="T0" fmla="*/ 0 w 76"/>
                  <a:gd name="T1" fmla="*/ 0 h 17"/>
                  <a:gd name="T2" fmla="*/ 0 w 76"/>
                  <a:gd name="T3" fmla="*/ 0 h 17"/>
                  <a:gd name="T4" fmla="*/ 0 w 76"/>
                  <a:gd name="T5" fmla="*/ 0 h 17"/>
                  <a:gd name="T6" fmla="*/ 0 w 76"/>
                  <a:gd name="T7" fmla="*/ 0 h 17"/>
                  <a:gd name="T8" fmla="*/ 0 w 76"/>
                  <a:gd name="T9" fmla="*/ 0 h 17"/>
                  <a:gd name="T10" fmla="*/ 0 w 76"/>
                  <a:gd name="T11" fmla="*/ 0 h 17"/>
                  <a:gd name="T12" fmla="*/ 0 w 76"/>
                  <a:gd name="T13" fmla="*/ 0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6"/>
                  <a:gd name="T22" fmla="*/ 0 h 17"/>
                  <a:gd name="T23" fmla="*/ 76 w 76"/>
                  <a:gd name="T24" fmla="*/ 17 h 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6" h="17">
                    <a:moveTo>
                      <a:pt x="0" y="8"/>
                    </a:moveTo>
                    <a:lnTo>
                      <a:pt x="8" y="17"/>
                    </a:lnTo>
                    <a:lnTo>
                      <a:pt x="36" y="12"/>
                    </a:lnTo>
                    <a:lnTo>
                      <a:pt x="67" y="12"/>
                    </a:lnTo>
                    <a:lnTo>
                      <a:pt x="76" y="0"/>
                    </a:lnTo>
                    <a:lnTo>
                      <a:pt x="55" y="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1" name="Freeform 384">
                <a:extLst>
                  <a:ext uri="{FF2B5EF4-FFF2-40B4-BE49-F238E27FC236}">
                    <a16:creationId xmlns:a16="http://schemas.microsoft.com/office/drawing/2014/main" id="{E0E7A8F5-E3E4-43AD-82FF-F114BF7C3A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05" y="2768"/>
                <a:ext cx="3" cy="6"/>
              </a:xfrm>
              <a:custGeom>
                <a:avLst/>
                <a:gdLst>
                  <a:gd name="T0" fmla="*/ 0 w 19"/>
                  <a:gd name="T1" fmla="*/ 0 h 32"/>
                  <a:gd name="T2" fmla="*/ 0 w 19"/>
                  <a:gd name="T3" fmla="*/ 0 h 32"/>
                  <a:gd name="T4" fmla="*/ 0 w 19"/>
                  <a:gd name="T5" fmla="*/ 0 h 32"/>
                  <a:gd name="T6" fmla="*/ 0 w 19"/>
                  <a:gd name="T7" fmla="*/ 0 h 32"/>
                  <a:gd name="T8" fmla="*/ 0 w 1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32"/>
                  <a:gd name="T17" fmla="*/ 19 w 1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32">
                    <a:moveTo>
                      <a:pt x="19" y="0"/>
                    </a:moveTo>
                    <a:lnTo>
                      <a:pt x="19" y="9"/>
                    </a:lnTo>
                    <a:lnTo>
                      <a:pt x="14" y="24"/>
                    </a:lnTo>
                    <a:lnTo>
                      <a:pt x="0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2" name="Freeform 385">
                <a:extLst>
                  <a:ext uri="{FF2B5EF4-FFF2-40B4-BE49-F238E27FC236}">
                    <a16:creationId xmlns:a16="http://schemas.microsoft.com/office/drawing/2014/main" id="{D78D21BC-ACBD-4E70-9990-212B601649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61" y="2761"/>
                <a:ext cx="5" cy="8"/>
              </a:xfrm>
              <a:custGeom>
                <a:avLst/>
                <a:gdLst>
                  <a:gd name="T0" fmla="*/ 0 w 35"/>
                  <a:gd name="T1" fmla="*/ 0 h 43"/>
                  <a:gd name="T2" fmla="*/ 0 w 35"/>
                  <a:gd name="T3" fmla="*/ 0 h 43"/>
                  <a:gd name="T4" fmla="*/ 0 w 35"/>
                  <a:gd name="T5" fmla="*/ 0 h 43"/>
                  <a:gd name="T6" fmla="*/ 0 w 35"/>
                  <a:gd name="T7" fmla="*/ 0 h 43"/>
                  <a:gd name="T8" fmla="*/ 0 w 35"/>
                  <a:gd name="T9" fmla="*/ 0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43"/>
                  <a:gd name="T17" fmla="*/ 35 w 35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43">
                    <a:moveTo>
                      <a:pt x="0" y="0"/>
                    </a:moveTo>
                    <a:lnTo>
                      <a:pt x="7" y="14"/>
                    </a:lnTo>
                    <a:lnTo>
                      <a:pt x="7" y="24"/>
                    </a:lnTo>
                    <a:lnTo>
                      <a:pt x="3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3" name="Freeform 386">
                <a:extLst>
                  <a:ext uri="{FF2B5EF4-FFF2-40B4-BE49-F238E27FC236}">
                    <a16:creationId xmlns:a16="http://schemas.microsoft.com/office/drawing/2014/main" id="{D7F641F5-A0F2-407D-A5A2-B567FA6041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42" y="2761"/>
                <a:ext cx="15" cy="23"/>
              </a:xfrm>
              <a:custGeom>
                <a:avLst/>
                <a:gdLst>
                  <a:gd name="T0" fmla="*/ 0 w 114"/>
                  <a:gd name="T1" fmla="*/ 0 h 114"/>
                  <a:gd name="T2" fmla="*/ 0 w 114"/>
                  <a:gd name="T3" fmla="*/ 0 h 114"/>
                  <a:gd name="T4" fmla="*/ 0 w 114"/>
                  <a:gd name="T5" fmla="*/ 0 h 114"/>
                  <a:gd name="T6" fmla="*/ 0 w 114"/>
                  <a:gd name="T7" fmla="*/ 0 h 114"/>
                  <a:gd name="T8" fmla="*/ 0 w 114"/>
                  <a:gd name="T9" fmla="*/ 0 h 114"/>
                  <a:gd name="T10" fmla="*/ 0 w 114"/>
                  <a:gd name="T11" fmla="*/ 0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4"/>
                  <a:gd name="T19" fmla="*/ 0 h 114"/>
                  <a:gd name="T20" fmla="*/ 114 w 114"/>
                  <a:gd name="T21" fmla="*/ 114 h 1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4" h="114">
                    <a:moveTo>
                      <a:pt x="0" y="0"/>
                    </a:moveTo>
                    <a:lnTo>
                      <a:pt x="21" y="35"/>
                    </a:lnTo>
                    <a:lnTo>
                      <a:pt x="43" y="63"/>
                    </a:lnTo>
                    <a:lnTo>
                      <a:pt x="114" y="114"/>
                    </a:lnTo>
                    <a:lnTo>
                      <a:pt x="47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4" name="Freeform 387">
                <a:extLst>
                  <a:ext uri="{FF2B5EF4-FFF2-40B4-BE49-F238E27FC236}">
                    <a16:creationId xmlns:a16="http://schemas.microsoft.com/office/drawing/2014/main" id="{3F3233A3-8A6A-4728-8BE0-ECF8BDA58B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34" y="2793"/>
                <a:ext cx="4" cy="15"/>
              </a:xfrm>
              <a:custGeom>
                <a:avLst/>
                <a:gdLst>
                  <a:gd name="T0" fmla="*/ 0 w 27"/>
                  <a:gd name="T1" fmla="*/ 0 h 82"/>
                  <a:gd name="T2" fmla="*/ 0 w 27"/>
                  <a:gd name="T3" fmla="*/ 0 h 82"/>
                  <a:gd name="T4" fmla="*/ 0 w 27"/>
                  <a:gd name="T5" fmla="*/ 0 h 82"/>
                  <a:gd name="T6" fmla="*/ 0 w 27"/>
                  <a:gd name="T7" fmla="*/ 0 h 82"/>
                  <a:gd name="T8" fmla="*/ 0 w 27"/>
                  <a:gd name="T9" fmla="*/ 0 h 82"/>
                  <a:gd name="T10" fmla="*/ 0 w 27"/>
                  <a:gd name="T11" fmla="*/ 0 h 82"/>
                  <a:gd name="T12" fmla="*/ 0 w 27"/>
                  <a:gd name="T13" fmla="*/ 0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7"/>
                  <a:gd name="T22" fmla="*/ 0 h 82"/>
                  <a:gd name="T23" fmla="*/ 27 w 27"/>
                  <a:gd name="T24" fmla="*/ 82 h 8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7" h="82">
                    <a:moveTo>
                      <a:pt x="27" y="0"/>
                    </a:moveTo>
                    <a:lnTo>
                      <a:pt x="9" y="29"/>
                    </a:lnTo>
                    <a:lnTo>
                      <a:pt x="4" y="57"/>
                    </a:lnTo>
                    <a:lnTo>
                      <a:pt x="3" y="82"/>
                    </a:lnTo>
                    <a:lnTo>
                      <a:pt x="0" y="47"/>
                    </a:lnTo>
                    <a:lnTo>
                      <a:pt x="3" y="2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5" name="Freeform 388">
                <a:extLst>
                  <a:ext uri="{FF2B5EF4-FFF2-40B4-BE49-F238E27FC236}">
                    <a16:creationId xmlns:a16="http://schemas.microsoft.com/office/drawing/2014/main" id="{EE31DF9E-A375-447C-B74B-160F96E4FB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270" y="2776"/>
                <a:ext cx="1" cy="7"/>
              </a:xfrm>
              <a:custGeom>
                <a:avLst/>
                <a:gdLst>
                  <a:gd name="T0" fmla="*/ 0 w 15"/>
                  <a:gd name="T1" fmla="*/ 0 h 30"/>
                  <a:gd name="T2" fmla="*/ 0 w 15"/>
                  <a:gd name="T3" fmla="*/ 0 h 30"/>
                  <a:gd name="T4" fmla="*/ 0 w 15"/>
                  <a:gd name="T5" fmla="*/ 0 h 30"/>
                  <a:gd name="T6" fmla="*/ 0 w 15"/>
                  <a:gd name="T7" fmla="*/ 0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"/>
                  <a:gd name="T13" fmla="*/ 0 h 30"/>
                  <a:gd name="T14" fmla="*/ 15 w 15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" h="30">
                    <a:moveTo>
                      <a:pt x="11" y="0"/>
                    </a:moveTo>
                    <a:lnTo>
                      <a:pt x="15" y="12"/>
                    </a:lnTo>
                    <a:lnTo>
                      <a:pt x="0" y="3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6" name="Freeform 389">
                <a:extLst>
                  <a:ext uri="{FF2B5EF4-FFF2-40B4-BE49-F238E27FC236}">
                    <a16:creationId xmlns:a16="http://schemas.microsoft.com/office/drawing/2014/main" id="{485407F7-7828-457E-9D1D-AFA224C0C2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1" y="2561"/>
                <a:ext cx="7" cy="6"/>
              </a:xfrm>
              <a:custGeom>
                <a:avLst/>
                <a:gdLst>
                  <a:gd name="T0" fmla="*/ 0 w 51"/>
                  <a:gd name="T1" fmla="*/ 0 h 36"/>
                  <a:gd name="T2" fmla="*/ 0 w 51"/>
                  <a:gd name="T3" fmla="*/ 0 h 36"/>
                  <a:gd name="T4" fmla="*/ 0 w 51"/>
                  <a:gd name="T5" fmla="*/ 0 h 36"/>
                  <a:gd name="T6" fmla="*/ 0 w 51"/>
                  <a:gd name="T7" fmla="*/ 0 h 36"/>
                  <a:gd name="T8" fmla="*/ 0 w 51"/>
                  <a:gd name="T9" fmla="*/ 0 h 36"/>
                  <a:gd name="T10" fmla="*/ 0 w 51"/>
                  <a:gd name="T11" fmla="*/ 0 h 36"/>
                  <a:gd name="T12" fmla="*/ 0 w 51"/>
                  <a:gd name="T13" fmla="*/ 0 h 36"/>
                  <a:gd name="T14" fmla="*/ 0 w 51"/>
                  <a:gd name="T15" fmla="*/ 0 h 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1"/>
                  <a:gd name="T25" fmla="*/ 0 h 36"/>
                  <a:gd name="T26" fmla="*/ 51 w 51"/>
                  <a:gd name="T27" fmla="*/ 36 h 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1" h="36">
                    <a:moveTo>
                      <a:pt x="0" y="0"/>
                    </a:moveTo>
                    <a:lnTo>
                      <a:pt x="14" y="10"/>
                    </a:lnTo>
                    <a:lnTo>
                      <a:pt x="29" y="15"/>
                    </a:lnTo>
                    <a:lnTo>
                      <a:pt x="43" y="23"/>
                    </a:lnTo>
                    <a:lnTo>
                      <a:pt x="51" y="36"/>
                    </a:lnTo>
                    <a:lnTo>
                      <a:pt x="39" y="32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7" name="Freeform 390">
                <a:extLst>
                  <a:ext uri="{FF2B5EF4-FFF2-40B4-BE49-F238E27FC236}">
                    <a16:creationId xmlns:a16="http://schemas.microsoft.com/office/drawing/2014/main" id="{7F073FE2-86E4-4E80-A0EA-98793AED7E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4" y="2572"/>
                <a:ext cx="1" cy="5"/>
              </a:xfrm>
              <a:custGeom>
                <a:avLst/>
                <a:gdLst>
                  <a:gd name="T0" fmla="*/ 0 w 14"/>
                  <a:gd name="T1" fmla="*/ 0 h 24"/>
                  <a:gd name="T2" fmla="*/ 0 w 14"/>
                  <a:gd name="T3" fmla="*/ 0 h 24"/>
                  <a:gd name="T4" fmla="*/ 0 w 14"/>
                  <a:gd name="T5" fmla="*/ 0 h 24"/>
                  <a:gd name="T6" fmla="*/ 0 w 1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24"/>
                  <a:gd name="T14" fmla="*/ 14 w 14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24">
                    <a:moveTo>
                      <a:pt x="0" y="0"/>
                    </a:moveTo>
                    <a:lnTo>
                      <a:pt x="14" y="0"/>
                    </a:lnTo>
                    <a:lnTo>
                      <a:pt x="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8" name="Freeform 391">
                <a:extLst>
                  <a:ext uri="{FF2B5EF4-FFF2-40B4-BE49-F238E27FC236}">
                    <a16:creationId xmlns:a16="http://schemas.microsoft.com/office/drawing/2014/main" id="{5CD68184-C515-4DC5-8FB2-1E098E7F665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07" y="2608"/>
                <a:ext cx="56" cy="208"/>
              </a:xfrm>
              <a:custGeom>
                <a:avLst/>
                <a:gdLst>
                  <a:gd name="T0" fmla="*/ 0 w 431"/>
                  <a:gd name="T1" fmla="*/ 0 h 1076"/>
                  <a:gd name="T2" fmla="*/ 0 w 431"/>
                  <a:gd name="T3" fmla="*/ 0 h 1076"/>
                  <a:gd name="T4" fmla="*/ 0 w 431"/>
                  <a:gd name="T5" fmla="*/ 0 h 1076"/>
                  <a:gd name="T6" fmla="*/ 0 w 431"/>
                  <a:gd name="T7" fmla="*/ 0 h 1076"/>
                  <a:gd name="T8" fmla="*/ 0 w 431"/>
                  <a:gd name="T9" fmla="*/ 0 h 1076"/>
                  <a:gd name="T10" fmla="*/ 0 w 431"/>
                  <a:gd name="T11" fmla="*/ 0 h 1076"/>
                  <a:gd name="T12" fmla="*/ 0 w 431"/>
                  <a:gd name="T13" fmla="*/ 0 h 1076"/>
                  <a:gd name="T14" fmla="*/ 0 w 431"/>
                  <a:gd name="T15" fmla="*/ 0 h 1076"/>
                  <a:gd name="T16" fmla="*/ 0 w 431"/>
                  <a:gd name="T17" fmla="*/ 0 h 1076"/>
                  <a:gd name="T18" fmla="*/ 0 w 431"/>
                  <a:gd name="T19" fmla="*/ 0 h 10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31"/>
                  <a:gd name="T31" fmla="*/ 0 h 1076"/>
                  <a:gd name="T32" fmla="*/ 431 w 431"/>
                  <a:gd name="T33" fmla="*/ 1076 h 107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31" h="1076">
                    <a:moveTo>
                      <a:pt x="369" y="0"/>
                    </a:moveTo>
                    <a:lnTo>
                      <a:pt x="328" y="44"/>
                    </a:lnTo>
                    <a:lnTo>
                      <a:pt x="317" y="108"/>
                    </a:lnTo>
                    <a:lnTo>
                      <a:pt x="254" y="170"/>
                    </a:lnTo>
                    <a:lnTo>
                      <a:pt x="126" y="461"/>
                    </a:lnTo>
                    <a:lnTo>
                      <a:pt x="57" y="724"/>
                    </a:lnTo>
                    <a:lnTo>
                      <a:pt x="0" y="1076"/>
                    </a:lnTo>
                    <a:lnTo>
                      <a:pt x="178" y="919"/>
                    </a:lnTo>
                    <a:lnTo>
                      <a:pt x="431" y="14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40000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9" name="Freeform 392">
                <a:extLst>
                  <a:ext uri="{FF2B5EF4-FFF2-40B4-BE49-F238E27FC236}">
                    <a16:creationId xmlns:a16="http://schemas.microsoft.com/office/drawing/2014/main" id="{E28A733B-2739-48F9-B69B-2D16ADDFF93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2" y="2567"/>
                <a:ext cx="219" cy="349"/>
              </a:xfrm>
              <a:custGeom>
                <a:avLst/>
                <a:gdLst>
                  <a:gd name="T0" fmla="*/ 0 w 1606"/>
                  <a:gd name="T1" fmla="*/ 0 h 1792"/>
                  <a:gd name="T2" fmla="*/ 0 w 1606"/>
                  <a:gd name="T3" fmla="*/ 0 h 1792"/>
                  <a:gd name="T4" fmla="*/ 0 w 1606"/>
                  <a:gd name="T5" fmla="*/ 0 h 1792"/>
                  <a:gd name="T6" fmla="*/ 0 w 1606"/>
                  <a:gd name="T7" fmla="*/ 0 h 1792"/>
                  <a:gd name="T8" fmla="*/ 0 w 1606"/>
                  <a:gd name="T9" fmla="*/ 0 h 1792"/>
                  <a:gd name="T10" fmla="*/ 0 w 1606"/>
                  <a:gd name="T11" fmla="*/ 0 h 1792"/>
                  <a:gd name="T12" fmla="*/ 0 w 1606"/>
                  <a:gd name="T13" fmla="*/ 0 h 1792"/>
                  <a:gd name="T14" fmla="*/ 0 w 1606"/>
                  <a:gd name="T15" fmla="*/ 0 h 1792"/>
                  <a:gd name="T16" fmla="*/ 0 w 1606"/>
                  <a:gd name="T17" fmla="*/ 0 h 1792"/>
                  <a:gd name="T18" fmla="*/ 0 w 1606"/>
                  <a:gd name="T19" fmla="*/ 0 h 1792"/>
                  <a:gd name="T20" fmla="*/ 0 w 1606"/>
                  <a:gd name="T21" fmla="*/ 0 h 1792"/>
                  <a:gd name="T22" fmla="*/ 0 w 1606"/>
                  <a:gd name="T23" fmla="*/ 0 h 1792"/>
                  <a:gd name="T24" fmla="*/ 0 w 1606"/>
                  <a:gd name="T25" fmla="*/ 0 h 1792"/>
                  <a:gd name="T26" fmla="*/ 0 w 1606"/>
                  <a:gd name="T27" fmla="*/ 0 h 1792"/>
                  <a:gd name="T28" fmla="*/ 0 w 1606"/>
                  <a:gd name="T29" fmla="*/ 0 h 1792"/>
                  <a:gd name="T30" fmla="*/ 0 w 1606"/>
                  <a:gd name="T31" fmla="*/ 0 h 1792"/>
                  <a:gd name="T32" fmla="*/ 0 w 1606"/>
                  <a:gd name="T33" fmla="*/ 0 h 1792"/>
                  <a:gd name="T34" fmla="*/ 0 w 1606"/>
                  <a:gd name="T35" fmla="*/ 0 h 1792"/>
                  <a:gd name="T36" fmla="*/ 0 w 1606"/>
                  <a:gd name="T37" fmla="*/ 0 h 1792"/>
                  <a:gd name="T38" fmla="*/ 0 w 1606"/>
                  <a:gd name="T39" fmla="*/ 0 h 1792"/>
                  <a:gd name="T40" fmla="*/ 0 w 1606"/>
                  <a:gd name="T41" fmla="*/ 0 h 1792"/>
                  <a:gd name="T42" fmla="*/ 0 w 1606"/>
                  <a:gd name="T43" fmla="*/ 0 h 1792"/>
                  <a:gd name="T44" fmla="*/ 0 w 1606"/>
                  <a:gd name="T45" fmla="*/ 0 h 1792"/>
                  <a:gd name="T46" fmla="*/ 0 w 1606"/>
                  <a:gd name="T47" fmla="*/ 0 h 1792"/>
                  <a:gd name="T48" fmla="*/ 0 w 1606"/>
                  <a:gd name="T49" fmla="*/ 0 h 1792"/>
                  <a:gd name="T50" fmla="*/ 0 w 1606"/>
                  <a:gd name="T51" fmla="*/ 0 h 1792"/>
                  <a:gd name="T52" fmla="*/ 0 w 1606"/>
                  <a:gd name="T53" fmla="*/ 0 h 1792"/>
                  <a:gd name="T54" fmla="*/ 0 w 1606"/>
                  <a:gd name="T55" fmla="*/ 0 h 1792"/>
                  <a:gd name="T56" fmla="*/ 0 w 1606"/>
                  <a:gd name="T57" fmla="*/ 0 h 1792"/>
                  <a:gd name="T58" fmla="*/ 0 w 1606"/>
                  <a:gd name="T59" fmla="*/ 0 h 1792"/>
                  <a:gd name="T60" fmla="*/ 0 w 1606"/>
                  <a:gd name="T61" fmla="*/ 0 h 1792"/>
                  <a:gd name="T62" fmla="*/ 0 w 1606"/>
                  <a:gd name="T63" fmla="*/ 0 h 1792"/>
                  <a:gd name="T64" fmla="*/ 0 w 1606"/>
                  <a:gd name="T65" fmla="*/ 0 h 1792"/>
                  <a:gd name="T66" fmla="*/ 0 w 1606"/>
                  <a:gd name="T67" fmla="*/ 0 h 1792"/>
                  <a:gd name="T68" fmla="*/ 0 w 1606"/>
                  <a:gd name="T69" fmla="*/ 0 h 1792"/>
                  <a:gd name="T70" fmla="*/ 0 w 1606"/>
                  <a:gd name="T71" fmla="*/ 0 h 1792"/>
                  <a:gd name="T72" fmla="*/ 0 w 1606"/>
                  <a:gd name="T73" fmla="*/ 0 h 1792"/>
                  <a:gd name="T74" fmla="*/ 0 w 1606"/>
                  <a:gd name="T75" fmla="*/ 0 h 1792"/>
                  <a:gd name="T76" fmla="*/ 0 w 1606"/>
                  <a:gd name="T77" fmla="*/ 0 h 1792"/>
                  <a:gd name="T78" fmla="*/ 0 w 1606"/>
                  <a:gd name="T79" fmla="*/ 0 h 1792"/>
                  <a:gd name="T80" fmla="*/ 0 w 1606"/>
                  <a:gd name="T81" fmla="*/ 0 h 1792"/>
                  <a:gd name="T82" fmla="*/ 0 w 1606"/>
                  <a:gd name="T83" fmla="*/ 0 h 1792"/>
                  <a:gd name="T84" fmla="*/ 0 w 1606"/>
                  <a:gd name="T85" fmla="*/ 0 h 1792"/>
                  <a:gd name="T86" fmla="*/ 0 w 1606"/>
                  <a:gd name="T87" fmla="*/ 0 h 1792"/>
                  <a:gd name="T88" fmla="*/ 0 w 1606"/>
                  <a:gd name="T89" fmla="*/ 0 h 1792"/>
                  <a:gd name="T90" fmla="*/ 0 w 1606"/>
                  <a:gd name="T91" fmla="*/ 0 h 179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06"/>
                  <a:gd name="T139" fmla="*/ 0 h 1792"/>
                  <a:gd name="T140" fmla="*/ 1606 w 1606"/>
                  <a:gd name="T141" fmla="*/ 1792 h 179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06" h="1792">
                    <a:moveTo>
                      <a:pt x="1309" y="94"/>
                    </a:moveTo>
                    <a:lnTo>
                      <a:pt x="1258" y="0"/>
                    </a:lnTo>
                    <a:lnTo>
                      <a:pt x="867" y="163"/>
                    </a:lnTo>
                    <a:lnTo>
                      <a:pt x="850" y="288"/>
                    </a:lnTo>
                    <a:lnTo>
                      <a:pt x="818" y="332"/>
                    </a:lnTo>
                    <a:lnTo>
                      <a:pt x="773" y="382"/>
                    </a:lnTo>
                    <a:lnTo>
                      <a:pt x="747" y="472"/>
                    </a:lnTo>
                    <a:lnTo>
                      <a:pt x="660" y="678"/>
                    </a:lnTo>
                    <a:lnTo>
                      <a:pt x="590" y="924"/>
                    </a:lnTo>
                    <a:lnTo>
                      <a:pt x="558" y="1088"/>
                    </a:lnTo>
                    <a:lnTo>
                      <a:pt x="243" y="1094"/>
                    </a:lnTo>
                    <a:lnTo>
                      <a:pt x="192" y="1125"/>
                    </a:lnTo>
                    <a:lnTo>
                      <a:pt x="47" y="1125"/>
                    </a:lnTo>
                    <a:lnTo>
                      <a:pt x="7" y="1189"/>
                    </a:lnTo>
                    <a:lnTo>
                      <a:pt x="0" y="1264"/>
                    </a:lnTo>
                    <a:lnTo>
                      <a:pt x="15" y="1332"/>
                    </a:lnTo>
                    <a:lnTo>
                      <a:pt x="148" y="1358"/>
                    </a:lnTo>
                    <a:lnTo>
                      <a:pt x="211" y="1452"/>
                    </a:lnTo>
                    <a:lnTo>
                      <a:pt x="337" y="1484"/>
                    </a:lnTo>
                    <a:lnTo>
                      <a:pt x="430" y="1484"/>
                    </a:lnTo>
                    <a:lnTo>
                      <a:pt x="538" y="1503"/>
                    </a:lnTo>
                    <a:lnTo>
                      <a:pt x="544" y="1548"/>
                    </a:lnTo>
                    <a:lnTo>
                      <a:pt x="538" y="1642"/>
                    </a:lnTo>
                    <a:lnTo>
                      <a:pt x="550" y="1705"/>
                    </a:lnTo>
                    <a:lnTo>
                      <a:pt x="608" y="1712"/>
                    </a:lnTo>
                    <a:lnTo>
                      <a:pt x="677" y="1724"/>
                    </a:lnTo>
                    <a:lnTo>
                      <a:pt x="747" y="1786"/>
                    </a:lnTo>
                    <a:lnTo>
                      <a:pt x="830" y="1786"/>
                    </a:lnTo>
                    <a:lnTo>
                      <a:pt x="905" y="1779"/>
                    </a:lnTo>
                    <a:lnTo>
                      <a:pt x="1019" y="1744"/>
                    </a:lnTo>
                    <a:lnTo>
                      <a:pt x="1145" y="1756"/>
                    </a:lnTo>
                    <a:lnTo>
                      <a:pt x="1273" y="1792"/>
                    </a:lnTo>
                    <a:lnTo>
                      <a:pt x="1392" y="1766"/>
                    </a:lnTo>
                    <a:lnTo>
                      <a:pt x="1473" y="1674"/>
                    </a:lnTo>
                    <a:lnTo>
                      <a:pt x="1467" y="1571"/>
                    </a:lnTo>
                    <a:lnTo>
                      <a:pt x="1497" y="1446"/>
                    </a:lnTo>
                    <a:lnTo>
                      <a:pt x="1516" y="1282"/>
                    </a:lnTo>
                    <a:lnTo>
                      <a:pt x="1554" y="1131"/>
                    </a:lnTo>
                    <a:lnTo>
                      <a:pt x="1606" y="906"/>
                    </a:lnTo>
                    <a:lnTo>
                      <a:pt x="1598" y="678"/>
                    </a:lnTo>
                    <a:lnTo>
                      <a:pt x="1598" y="478"/>
                    </a:lnTo>
                    <a:lnTo>
                      <a:pt x="1586" y="338"/>
                    </a:lnTo>
                    <a:lnTo>
                      <a:pt x="1554" y="276"/>
                    </a:lnTo>
                    <a:lnTo>
                      <a:pt x="1484" y="225"/>
                    </a:lnTo>
                    <a:lnTo>
                      <a:pt x="1403" y="142"/>
                    </a:lnTo>
                    <a:lnTo>
                      <a:pt x="1309" y="9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0" name="Freeform 393">
                <a:extLst>
                  <a:ext uri="{FF2B5EF4-FFF2-40B4-BE49-F238E27FC236}">
                    <a16:creationId xmlns:a16="http://schemas.microsoft.com/office/drawing/2014/main" id="{91FDAFF7-1648-4315-9391-8B7F81AE84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16" y="2589"/>
                <a:ext cx="138" cy="323"/>
              </a:xfrm>
              <a:custGeom>
                <a:avLst/>
                <a:gdLst>
                  <a:gd name="T0" fmla="*/ 0 w 1014"/>
                  <a:gd name="T1" fmla="*/ 0 h 1671"/>
                  <a:gd name="T2" fmla="*/ 0 w 1014"/>
                  <a:gd name="T3" fmla="*/ 0 h 1671"/>
                  <a:gd name="T4" fmla="*/ 0 w 1014"/>
                  <a:gd name="T5" fmla="*/ 0 h 1671"/>
                  <a:gd name="T6" fmla="*/ 0 w 1014"/>
                  <a:gd name="T7" fmla="*/ 0 h 1671"/>
                  <a:gd name="T8" fmla="*/ 0 w 1014"/>
                  <a:gd name="T9" fmla="*/ 0 h 1671"/>
                  <a:gd name="T10" fmla="*/ 0 w 1014"/>
                  <a:gd name="T11" fmla="*/ 0 h 1671"/>
                  <a:gd name="T12" fmla="*/ 0 w 1014"/>
                  <a:gd name="T13" fmla="*/ 0 h 1671"/>
                  <a:gd name="T14" fmla="*/ 0 w 1014"/>
                  <a:gd name="T15" fmla="*/ 0 h 1671"/>
                  <a:gd name="T16" fmla="*/ 0 w 1014"/>
                  <a:gd name="T17" fmla="*/ 0 h 1671"/>
                  <a:gd name="T18" fmla="*/ 0 w 1014"/>
                  <a:gd name="T19" fmla="*/ 0 h 1671"/>
                  <a:gd name="T20" fmla="*/ 0 w 1014"/>
                  <a:gd name="T21" fmla="*/ 0 h 1671"/>
                  <a:gd name="T22" fmla="*/ 0 w 1014"/>
                  <a:gd name="T23" fmla="*/ 0 h 1671"/>
                  <a:gd name="T24" fmla="*/ 0 w 1014"/>
                  <a:gd name="T25" fmla="*/ 0 h 1671"/>
                  <a:gd name="T26" fmla="*/ 0 w 1014"/>
                  <a:gd name="T27" fmla="*/ 0 h 1671"/>
                  <a:gd name="T28" fmla="*/ 0 w 1014"/>
                  <a:gd name="T29" fmla="*/ 0 h 1671"/>
                  <a:gd name="T30" fmla="*/ 0 w 1014"/>
                  <a:gd name="T31" fmla="*/ 0 h 1671"/>
                  <a:gd name="T32" fmla="*/ 0 w 1014"/>
                  <a:gd name="T33" fmla="*/ 0 h 1671"/>
                  <a:gd name="T34" fmla="*/ 0 w 1014"/>
                  <a:gd name="T35" fmla="*/ 0 h 1671"/>
                  <a:gd name="T36" fmla="*/ 0 w 1014"/>
                  <a:gd name="T37" fmla="*/ 0 h 1671"/>
                  <a:gd name="T38" fmla="*/ 0 w 1014"/>
                  <a:gd name="T39" fmla="*/ 0 h 1671"/>
                  <a:gd name="T40" fmla="*/ 0 w 1014"/>
                  <a:gd name="T41" fmla="*/ 0 h 1671"/>
                  <a:gd name="T42" fmla="*/ 0 w 1014"/>
                  <a:gd name="T43" fmla="*/ 0 h 1671"/>
                  <a:gd name="T44" fmla="*/ 0 w 1014"/>
                  <a:gd name="T45" fmla="*/ 0 h 1671"/>
                  <a:gd name="T46" fmla="*/ 0 w 1014"/>
                  <a:gd name="T47" fmla="*/ 0 h 1671"/>
                  <a:gd name="T48" fmla="*/ 0 w 1014"/>
                  <a:gd name="T49" fmla="*/ 0 h 1671"/>
                  <a:gd name="T50" fmla="*/ 0 w 1014"/>
                  <a:gd name="T51" fmla="*/ 0 h 1671"/>
                  <a:gd name="T52" fmla="*/ 0 w 1014"/>
                  <a:gd name="T53" fmla="*/ 0 h 1671"/>
                  <a:gd name="T54" fmla="*/ 0 w 1014"/>
                  <a:gd name="T55" fmla="*/ 0 h 1671"/>
                  <a:gd name="T56" fmla="*/ 0 w 1014"/>
                  <a:gd name="T57" fmla="*/ 0 h 1671"/>
                  <a:gd name="T58" fmla="*/ 0 w 1014"/>
                  <a:gd name="T59" fmla="*/ 0 h 1671"/>
                  <a:gd name="T60" fmla="*/ 0 w 1014"/>
                  <a:gd name="T61" fmla="*/ 0 h 1671"/>
                  <a:gd name="T62" fmla="*/ 0 w 1014"/>
                  <a:gd name="T63" fmla="*/ 0 h 1671"/>
                  <a:gd name="T64" fmla="*/ 0 w 1014"/>
                  <a:gd name="T65" fmla="*/ 0 h 1671"/>
                  <a:gd name="T66" fmla="*/ 0 w 1014"/>
                  <a:gd name="T67" fmla="*/ 0 h 1671"/>
                  <a:gd name="T68" fmla="*/ 0 w 1014"/>
                  <a:gd name="T69" fmla="*/ 0 h 1671"/>
                  <a:gd name="T70" fmla="*/ 0 w 1014"/>
                  <a:gd name="T71" fmla="*/ 0 h 1671"/>
                  <a:gd name="T72" fmla="*/ 0 w 1014"/>
                  <a:gd name="T73" fmla="*/ 0 h 1671"/>
                  <a:gd name="T74" fmla="*/ 0 w 1014"/>
                  <a:gd name="T75" fmla="*/ 0 h 1671"/>
                  <a:gd name="T76" fmla="*/ 0 w 1014"/>
                  <a:gd name="T77" fmla="*/ 0 h 167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14"/>
                  <a:gd name="T118" fmla="*/ 0 h 1671"/>
                  <a:gd name="T119" fmla="*/ 1014 w 1014"/>
                  <a:gd name="T120" fmla="*/ 1671 h 167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14" h="1671">
                    <a:moveTo>
                      <a:pt x="0" y="1402"/>
                    </a:moveTo>
                    <a:lnTo>
                      <a:pt x="132" y="1382"/>
                    </a:lnTo>
                    <a:lnTo>
                      <a:pt x="245" y="1376"/>
                    </a:lnTo>
                    <a:lnTo>
                      <a:pt x="370" y="1363"/>
                    </a:lnTo>
                    <a:lnTo>
                      <a:pt x="509" y="1344"/>
                    </a:lnTo>
                    <a:lnTo>
                      <a:pt x="573" y="1301"/>
                    </a:lnTo>
                    <a:lnTo>
                      <a:pt x="744" y="1088"/>
                    </a:lnTo>
                    <a:lnTo>
                      <a:pt x="656" y="1149"/>
                    </a:lnTo>
                    <a:lnTo>
                      <a:pt x="598" y="1201"/>
                    </a:lnTo>
                    <a:lnTo>
                      <a:pt x="630" y="1050"/>
                    </a:lnTo>
                    <a:lnTo>
                      <a:pt x="693" y="992"/>
                    </a:lnTo>
                    <a:lnTo>
                      <a:pt x="787" y="837"/>
                    </a:lnTo>
                    <a:lnTo>
                      <a:pt x="699" y="911"/>
                    </a:lnTo>
                    <a:lnTo>
                      <a:pt x="642" y="931"/>
                    </a:lnTo>
                    <a:lnTo>
                      <a:pt x="656" y="823"/>
                    </a:lnTo>
                    <a:lnTo>
                      <a:pt x="718" y="741"/>
                    </a:lnTo>
                    <a:lnTo>
                      <a:pt x="781" y="679"/>
                    </a:lnTo>
                    <a:lnTo>
                      <a:pt x="845" y="497"/>
                    </a:lnTo>
                    <a:lnTo>
                      <a:pt x="724" y="647"/>
                    </a:lnTo>
                    <a:lnTo>
                      <a:pt x="656" y="703"/>
                    </a:lnTo>
                    <a:lnTo>
                      <a:pt x="648" y="471"/>
                    </a:lnTo>
                    <a:lnTo>
                      <a:pt x="630" y="378"/>
                    </a:lnTo>
                    <a:lnTo>
                      <a:pt x="592" y="334"/>
                    </a:lnTo>
                    <a:lnTo>
                      <a:pt x="535" y="264"/>
                    </a:lnTo>
                    <a:lnTo>
                      <a:pt x="445" y="232"/>
                    </a:lnTo>
                    <a:lnTo>
                      <a:pt x="402" y="214"/>
                    </a:lnTo>
                    <a:lnTo>
                      <a:pt x="528" y="94"/>
                    </a:lnTo>
                    <a:lnTo>
                      <a:pt x="661" y="126"/>
                    </a:lnTo>
                    <a:lnTo>
                      <a:pt x="750" y="176"/>
                    </a:lnTo>
                    <a:lnTo>
                      <a:pt x="781" y="226"/>
                    </a:lnTo>
                    <a:lnTo>
                      <a:pt x="756" y="150"/>
                    </a:lnTo>
                    <a:lnTo>
                      <a:pt x="705" y="126"/>
                    </a:lnTo>
                    <a:lnTo>
                      <a:pt x="624" y="94"/>
                    </a:lnTo>
                    <a:lnTo>
                      <a:pt x="560" y="82"/>
                    </a:lnTo>
                    <a:lnTo>
                      <a:pt x="598" y="62"/>
                    </a:lnTo>
                    <a:lnTo>
                      <a:pt x="661" y="44"/>
                    </a:lnTo>
                    <a:lnTo>
                      <a:pt x="718" y="25"/>
                    </a:lnTo>
                    <a:lnTo>
                      <a:pt x="750" y="0"/>
                    </a:lnTo>
                    <a:lnTo>
                      <a:pt x="825" y="50"/>
                    </a:lnTo>
                    <a:lnTo>
                      <a:pt x="868" y="94"/>
                    </a:lnTo>
                    <a:lnTo>
                      <a:pt x="913" y="150"/>
                    </a:lnTo>
                    <a:lnTo>
                      <a:pt x="976" y="182"/>
                    </a:lnTo>
                    <a:lnTo>
                      <a:pt x="988" y="240"/>
                    </a:lnTo>
                    <a:lnTo>
                      <a:pt x="1014" y="334"/>
                    </a:lnTo>
                    <a:lnTo>
                      <a:pt x="1014" y="478"/>
                    </a:lnTo>
                    <a:lnTo>
                      <a:pt x="1008" y="628"/>
                    </a:lnTo>
                    <a:lnTo>
                      <a:pt x="1002" y="799"/>
                    </a:lnTo>
                    <a:lnTo>
                      <a:pt x="970" y="975"/>
                    </a:lnTo>
                    <a:lnTo>
                      <a:pt x="931" y="1157"/>
                    </a:lnTo>
                    <a:lnTo>
                      <a:pt x="913" y="1314"/>
                    </a:lnTo>
                    <a:lnTo>
                      <a:pt x="882" y="1426"/>
                    </a:lnTo>
                    <a:lnTo>
                      <a:pt x="888" y="1527"/>
                    </a:lnTo>
                    <a:lnTo>
                      <a:pt x="875" y="1584"/>
                    </a:lnTo>
                    <a:lnTo>
                      <a:pt x="830" y="1627"/>
                    </a:lnTo>
                    <a:lnTo>
                      <a:pt x="775" y="1664"/>
                    </a:lnTo>
                    <a:lnTo>
                      <a:pt x="699" y="1671"/>
                    </a:lnTo>
                    <a:lnTo>
                      <a:pt x="661" y="1652"/>
                    </a:lnTo>
                    <a:lnTo>
                      <a:pt x="612" y="1648"/>
                    </a:lnTo>
                    <a:lnTo>
                      <a:pt x="490" y="1622"/>
                    </a:lnTo>
                    <a:lnTo>
                      <a:pt x="541" y="1559"/>
                    </a:lnTo>
                    <a:lnTo>
                      <a:pt x="598" y="1470"/>
                    </a:lnTo>
                    <a:lnTo>
                      <a:pt x="516" y="1534"/>
                    </a:lnTo>
                    <a:lnTo>
                      <a:pt x="452" y="1590"/>
                    </a:lnTo>
                    <a:lnTo>
                      <a:pt x="407" y="1622"/>
                    </a:lnTo>
                    <a:lnTo>
                      <a:pt x="345" y="1652"/>
                    </a:lnTo>
                    <a:lnTo>
                      <a:pt x="276" y="1652"/>
                    </a:lnTo>
                    <a:lnTo>
                      <a:pt x="208" y="1652"/>
                    </a:lnTo>
                    <a:lnTo>
                      <a:pt x="170" y="1636"/>
                    </a:lnTo>
                    <a:lnTo>
                      <a:pt x="151" y="1616"/>
                    </a:lnTo>
                    <a:lnTo>
                      <a:pt x="240" y="1565"/>
                    </a:lnTo>
                    <a:lnTo>
                      <a:pt x="327" y="1484"/>
                    </a:lnTo>
                    <a:lnTo>
                      <a:pt x="352" y="1446"/>
                    </a:lnTo>
                    <a:lnTo>
                      <a:pt x="282" y="1463"/>
                    </a:lnTo>
                    <a:lnTo>
                      <a:pt x="176" y="1546"/>
                    </a:lnTo>
                    <a:lnTo>
                      <a:pt x="132" y="1584"/>
                    </a:lnTo>
                    <a:lnTo>
                      <a:pt x="32" y="1590"/>
                    </a:lnTo>
                    <a:lnTo>
                      <a:pt x="0" y="1572"/>
                    </a:lnTo>
                    <a:lnTo>
                      <a:pt x="0" y="1527"/>
                    </a:lnTo>
                    <a:lnTo>
                      <a:pt x="0" y="1402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1" name="Freeform 394">
                <a:extLst>
                  <a:ext uri="{FF2B5EF4-FFF2-40B4-BE49-F238E27FC236}">
                    <a16:creationId xmlns:a16="http://schemas.microsoft.com/office/drawing/2014/main" id="{3CA75C3B-C1AE-4669-B7CB-8E53632231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26" y="2749"/>
                <a:ext cx="42" cy="150"/>
              </a:xfrm>
              <a:custGeom>
                <a:avLst/>
                <a:gdLst>
                  <a:gd name="T0" fmla="*/ 0 w 295"/>
                  <a:gd name="T1" fmla="*/ 0 h 774"/>
                  <a:gd name="T2" fmla="*/ 0 w 295"/>
                  <a:gd name="T3" fmla="*/ 0 h 774"/>
                  <a:gd name="T4" fmla="*/ 0 w 295"/>
                  <a:gd name="T5" fmla="*/ 0 h 774"/>
                  <a:gd name="T6" fmla="*/ 0 w 295"/>
                  <a:gd name="T7" fmla="*/ 0 h 774"/>
                  <a:gd name="T8" fmla="*/ 0 w 295"/>
                  <a:gd name="T9" fmla="*/ 0 h 774"/>
                  <a:gd name="T10" fmla="*/ 0 w 295"/>
                  <a:gd name="T11" fmla="*/ 0 h 774"/>
                  <a:gd name="T12" fmla="*/ 0 w 295"/>
                  <a:gd name="T13" fmla="*/ 0 h 774"/>
                  <a:gd name="T14" fmla="*/ 0 w 295"/>
                  <a:gd name="T15" fmla="*/ 0 h 774"/>
                  <a:gd name="T16" fmla="*/ 0 w 295"/>
                  <a:gd name="T17" fmla="*/ 0 h 774"/>
                  <a:gd name="T18" fmla="*/ 0 w 295"/>
                  <a:gd name="T19" fmla="*/ 0 h 774"/>
                  <a:gd name="T20" fmla="*/ 0 w 295"/>
                  <a:gd name="T21" fmla="*/ 0 h 774"/>
                  <a:gd name="T22" fmla="*/ 0 w 295"/>
                  <a:gd name="T23" fmla="*/ 0 h 774"/>
                  <a:gd name="T24" fmla="*/ 0 w 295"/>
                  <a:gd name="T25" fmla="*/ 0 h 774"/>
                  <a:gd name="T26" fmla="*/ 0 w 295"/>
                  <a:gd name="T27" fmla="*/ 0 h 77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95"/>
                  <a:gd name="T43" fmla="*/ 0 h 774"/>
                  <a:gd name="T44" fmla="*/ 295 w 295"/>
                  <a:gd name="T45" fmla="*/ 774 h 77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95" h="774">
                    <a:moveTo>
                      <a:pt x="0" y="774"/>
                    </a:moveTo>
                    <a:lnTo>
                      <a:pt x="51" y="748"/>
                    </a:lnTo>
                    <a:lnTo>
                      <a:pt x="107" y="686"/>
                    </a:lnTo>
                    <a:lnTo>
                      <a:pt x="156" y="573"/>
                    </a:lnTo>
                    <a:lnTo>
                      <a:pt x="183" y="477"/>
                    </a:lnTo>
                    <a:lnTo>
                      <a:pt x="220" y="371"/>
                    </a:lnTo>
                    <a:lnTo>
                      <a:pt x="239" y="270"/>
                    </a:lnTo>
                    <a:lnTo>
                      <a:pt x="270" y="114"/>
                    </a:lnTo>
                    <a:lnTo>
                      <a:pt x="295" y="0"/>
                    </a:lnTo>
                    <a:lnTo>
                      <a:pt x="232" y="226"/>
                    </a:lnTo>
                    <a:lnTo>
                      <a:pt x="183" y="402"/>
                    </a:lnTo>
                    <a:lnTo>
                      <a:pt x="126" y="521"/>
                    </a:lnTo>
                    <a:lnTo>
                      <a:pt x="38" y="648"/>
                    </a:lnTo>
                    <a:lnTo>
                      <a:pt x="0" y="77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2" name="Freeform 395">
                <a:extLst>
                  <a:ext uri="{FF2B5EF4-FFF2-40B4-BE49-F238E27FC236}">
                    <a16:creationId xmlns:a16="http://schemas.microsoft.com/office/drawing/2014/main" id="{9DA13093-644B-4BC6-95D4-72176FFCDB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68" y="2628"/>
                <a:ext cx="159" cy="225"/>
              </a:xfrm>
              <a:custGeom>
                <a:avLst/>
                <a:gdLst>
                  <a:gd name="T0" fmla="*/ 0 w 1172"/>
                  <a:gd name="T1" fmla="*/ 0 h 1162"/>
                  <a:gd name="T2" fmla="*/ 0 w 1172"/>
                  <a:gd name="T3" fmla="*/ 0 h 1162"/>
                  <a:gd name="T4" fmla="*/ 0 w 1172"/>
                  <a:gd name="T5" fmla="*/ 0 h 1162"/>
                  <a:gd name="T6" fmla="*/ 0 w 1172"/>
                  <a:gd name="T7" fmla="*/ 0 h 1162"/>
                  <a:gd name="T8" fmla="*/ 0 w 1172"/>
                  <a:gd name="T9" fmla="*/ 0 h 1162"/>
                  <a:gd name="T10" fmla="*/ 0 w 1172"/>
                  <a:gd name="T11" fmla="*/ 0 h 1162"/>
                  <a:gd name="T12" fmla="*/ 0 w 1172"/>
                  <a:gd name="T13" fmla="*/ 0 h 1162"/>
                  <a:gd name="T14" fmla="*/ 0 w 1172"/>
                  <a:gd name="T15" fmla="*/ 0 h 1162"/>
                  <a:gd name="T16" fmla="*/ 0 w 1172"/>
                  <a:gd name="T17" fmla="*/ 0 h 1162"/>
                  <a:gd name="T18" fmla="*/ 0 w 1172"/>
                  <a:gd name="T19" fmla="*/ 0 h 1162"/>
                  <a:gd name="T20" fmla="*/ 0 w 1172"/>
                  <a:gd name="T21" fmla="*/ 0 h 1162"/>
                  <a:gd name="T22" fmla="*/ 0 w 1172"/>
                  <a:gd name="T23" fmla="*/ 0 h 1162"/>
                  <a:gd name="T24" fmla="*/ 0 w 1172"/>
                  <a:gd name="T25" fmla="*/ 0 h 1162"/>
                  <a:gd name="T26" fmla="*/ 0 w 1172"/>
                  <a:gd name="T27" fmla="*/ 0 h 1162"/>
                  <a:gd name="T28" fmla="*/ 0 w 1172"/>
                  <a:gd name="T29" fmla="*/ 0 h 1162"/>
                  <a:gd name="T30" fmla="*/ 0 w 1172"/>
                  <a:gd name="T31" fmla="*/ 0 h 1162"/>
                  <a:gd name="T32" fmla="*/ 0 w 1172"/>
                  <a:gd name="T33" fmla="*/ 0 h 1162"/>
                  <a:gd name="T34" fmla="*/ 0 w 1172"/>
                  <a:gd name="T35" fmla="*/ 0 h 1162"/>
                  <a:gd name="T36" fmla="*/ 0 w 1172"/>
                  <a:gd name="T37" fmla="*/ 0 h 1162"/>
                  <a:gd name="T38" fmla="*/ 0 w 1172"/>
                  <a:gd name="T39" fmla="*/ 0 h 1162"/>
                  <a:gd name="T40" fmla="*/ 0 w 1172"/>
                  <a:gd name="T41" fmla="*/ 0 h 1162"/>
                  <a:gd name="T42" fmla="*/ 0 w 1172"/>
                  <a:gd name="T43" fmla="*/ 0 h 1162"/>
                  <a:gd name="T44" fmla="*/ 0 w 1172"/>
                  <a:gd name="T45" fmla="*/ 0 h 1162"/>
                  <a:gd name="T46" fmla="*/ 0 w 1172"/>
                  <a:gd name="T47" fmla="*/ 0 h 1162"/>
                  <a:gd name="T48" fmla="*/ 0 w 1172"/>
                  <a:gd name="T49" fmla="*/ 0 h 1162"/>
                  <a:gd name="T50" fmla="*/ 0 w 1172"/>
                  <a:gd name="T51" fmla="*/ 0 h 1162"/>
                  <a:gd name="T52" fmla="*/ 0 w 1172"/>
                  <a:gd name="T53" fmla="*/ 0 h 1162"/>
                  <a:gd name="T54" fmla="*/ 0 w 1172"/>
                  <a:gd name="T55" fmla="*/ 0 h 1162"/>
                  <a:gd name="T56" fmla="*/ 0 w 1172"/>
                  <a:gd name="T57" fmla="*/ 0 h 1162"/>
                  <a:gd name="T58" fmla="*/ 0 w 1172"/>
                  <a:gd name="T59" fmla="*/ 0 h 1162"/>
                  <a:gd name="T60" fmla="*/ 0 w 1172"/>
                  <a:gd name="T61" fmla="*/ 0 h 1162"/>
                  <a:gd name="T62" fmla="*/ 0 w 1172"/>
                  <a:gd name="T63" fmla="*/ 0 h 1162"/>
                  <a:gd name="T64" fmla="*/ 0 w 1172"/>
                  <a:gd name="T65" fmla="*/ 0 h 1162"/>
                  <a:gd name="T66" fmla="*/ 0 w 1172"/>
                  <a:gd name="T67" fmla="*/ 0 h 1162"/>
                  <a:gd name="T68" fmla="*/ 0 w 1172"/>
                  <a:gd name="T69" fmla="*/ 0 h 1162"/>
                  <a:gd name="T70" fmla="*/ 0 w 1172"/>
                  <a:gd name="T71" fmla="*/ 0 h 1162"/>
                  <a:gd name="T72" fmla="*/ 0 w 1172"/>
                  <a:gd name="T73" fmla="*/ 0 h 1162"/>
                  <a:gd name="T74" fmla="*/ 0 w 1172"/>
                  <a:gd name="T75" fmla="*/ 0 h 1162"/>
                  <a:gd name="T76" fmla="*/ 0 w 1172"/>
                  <a:gd name="T77" fmla="*/ 0 h 1162"/>
                  <a:gd name="T78" fmla="*/ 0 w 1172"/>
                  <a:gd name="T79" fmla="*/ 0 h 1162"/>
                  <a:gd name="T80" fmla="*/ 0 w 1172"/>
                  <a:gd name="T81" fmla="*/ 0 h 1162"/>
                  <a:gd name="T82" fmla="*/ 0 w 1172"/>
                  <a:gd name="T83" fmla="*/ 0 h 1162"/>
                  <a:gd name="T84" fmla="*/ 0 w 1172"/>
                  <a:gd name="T85" fmla="*/ 0 h 1162"/>
                  <a:gd name="T86" fmla="*/ 0 w 1172"/>
                  <a:gd name="T87" fmla="*/ 0 h 1162"/>
                  <a:gd name="T88" fmla="*/ 0 w 1172"/>
                  <a:gd name="T89" fmla="*/ 0 h 1162"/>
                  <a:gd name="T90" fmla="*/ 0 w 1172"/>
                  <a:gd name="T91" fmla="*/ 0 h 1162"/>
                  <a:gd name="T92" fmla="*/ 0 w 1172"/>
                  <a:gd name="T93" fmla="*/ 0 h 1162"/>
                  <a:gd name="T94" fmla="*/ 0 w 1172"/>
                  <a:gd name="T95" fmla="*/ 0 h 1162"/>
                  <a:gd name="T96" fmla="*/ 0 w 1172"/>
                  <a:gd name="T97" fmla="*/ 0 h 1162"/>
                  <a:gd name="T98" fmla="*/ 0 w 1172"/>
                  <a:gd name="T99" fmla="*/ 0 h 1162"/>
                  <a:gd name="T100" fmla="*/ 0 w 1172"/>
                  <a:gd name="T101" fmla="*/ 0 h 1162"/>
                  <a:gd name="T102" fmla="*/ 0 w 1172"/>
                  <a:gd name="T103" fmla="*/ 0 h 1162"/>
                  <a:gd name="T104" fmla="*/ 0 w 1172"/>
                  <a:gd name="T105" fmla="*/ 0 h 1162"/>
                  <a:gd name="T106" fmla="*/ 0 w 1172"/>
                  <a:gd name="T107" fmla="*/ 0 h 1162"/>
                  <a:gd name="T108" fmla="*/ 0 w 1172"/>
                  <a:gd name="T109" fmla="*/ 0 h 1162"/>
                  <a:gd name="T110" fmla="*/ 0 w 1172"/>
                  <a:gd name="T111" fmla="*/ 0 h 1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72"/>
                  <a:gd name="T169" fmla="*/ 0 h 1162"/>
                  <a:gd name="T170" fmla="*/ 1172 w 1172"/>
                  <a:gd name="T171" fmla="*/ 1162 h 1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72" h="1162">
                    <a:moveTo>
                      <a:pt x="959" y="0"/>
                    </a:moveTo>
                    <a:lnTo>
                      <a:pt x="820" y="43"/>
                    </a:lnTo>
                    <a:lnTo>
                      <a:pt x="756" y="100"/>
                    </a:lnTo>
                    <a:lnTo>
                      <a:pt x="719" y="213"/>
                    </a:lnTo>
                    <a:lnTo>
                      <a:pt x="719" y="321"/>
                    </a:lnTo>
                    <a:lnTo>
                      <a:pt x="739" y="381"/>
                    </a:lnTo>
                    <a:lnTo>
                      <a:pt x="727" y="489"/>
                    </a:lnTo>
                    <a:lnTo>
                      <a:pt x="727" y="571"/>
                    </a:lnTo>
                    <a:lnTo>
                      <a:pt x="745" y="591"/>
                    </a:lnTo>
                    <a:lnTo>
                      <a:pt x="727" y="621"/>
                    </a:lnTo>
                    <a:lnTo>
                      <a:pt x="713" y="652"/>
                    </a:lnTo>
                    <a:lnTo>
                      <a:pt x="739" y="684"/>
                    </a:lnTo>
                    <a:lnTo>
                      <a:pt x="739" y="716"/>
                    </a:lnTo>
                    <a:lnTo>
                      <a:pt x="688" y="729"/>
                    </a:lnTo>
                    <a:lnTo>
                      <a:pt x="695" y="761"/>
                    </a:lnTo>
                    <a:lnTo>
                      <a:pt x="644" y="779"/>
                    </a:lnTo>
                    <a:lnTo>
                      <a:pt x="599" y="767"/>
                    </a:lnTo>
                    <a:lnTo>
                      <a:pt x="569" y="779"/>
                    </a:lnTo>
                    <a:lnTo>
                      <a:pt x="428" y="799"/>
                    </a:lnTo>
                    <a:lnTo>
                      <a:pt x="304" y="793"/>
                    </a:lnTo>
                    <a:lnTo>
                      <a:pt x="222" y="799"/>
                    </a:lnTo>
                    <a:lnTo>
                      <a:pt x="170" y="831"/>
                    </a:lnTo>
                    <a:lnTo>
                      <a:pt x="45" y="831"/>
                    </a:lnTo>
                    <a:lnTo>
                      <a:pt x="0" y="873"/>
                    </a:lnTo>
                    <a:lnTo>
                      <a:pt x="0" y="923"/>
                    </a:lnTo>
                    <a:lnTo>
                      <a:pt x="6" y="1004"/>
                    </a:lnTo>
                    <a:lnTo>
                      <a:pt x="109" y="1030"/>
                    </a:lnTo>
                    <a:lnTo>
                      <a:pt x="109" y="978"/>
                    </a:lnTo>
                    <a:lnTo>
                      <a:pt x="115" y="935"/>
                    </a:lnTo>
                    <a:lnTo>
                      <a:pt x="133" y="916"/>
                    </a:lnTo>
                    <a:lnTo>
                      <a:pt x="141" y="966"/>
                    </a:lnTo>
                    <a:lnTo>
                      <a:pt x="147" y="1030"/>
                    </a:lnTo>
                    <a:lnTo>
                      <a:pt x="170" y="1068"/>
                    </a:lnTo>
                    <a:lnTo>
                      <a:pt x="215" y="1118"/>
                    </a:lnTo>
                    <a:lnTo>
                      <a:pt x="321" y="1142"/>
                    </a:lnTo>
                    <a:lnTo>
                      <a:pt x="403" y="1155"/>
                    </a:lnTo>
                    <a:lnTo>
                      <a:pt x="499" y="1162"/>
                    </a:lnTo>
                    <a:lnTo>
                      <a:pt x="379" y="1093"/>
                    </a:lnTo>
                    <a:lnTo>
                      <a:pt x="297" y="1030"/>
                    </a:lnTo>
                    <a:lnTo>
                      <a:pt x="279" y="978"/>
                    </a:lnTo>
                    <a:lnTo>
                      <a:pt x="291" y="935"/>
                    </a:lnTo>
                    <a:lnTo>
                      <a:pt x="358" y="929"/>
                    </a:lnTo>
                    <a:lnTo>
                      <a:pt x="385" y="978"/>
                    </a:lnTo>
                    <a:lnTo>
                      <a:pt x="403" y="1036"/>
                    </a:lnTo>
                    <a:lnTo>
                      <a:pt x="467" y="1098"/>
                    </a:lnTo>
                    <a:lnTo>
                      <a:pt x="537" y="1149"/>
                    </a:lnTo>
                    <a:lnTo>
                      <a:pt x="607" y="1155"/>
                    </a:lnTo>
                    <a:lnTo>
                      <a:pt x="713" y="1149"/>
                    </a:lnTo>
                    <a:lnTo>
                      <a:pt x="599" y="1061"/>
                    </a:lnTo>
                    <a:lnTo>
                      <a:pt x="517" y="1016"/>
                    </a:lnTo>
                    <a:lnTo>
                      <a:pt x="454" y="966"/>
                    </a:lnTo>
                    <a:lnTo>
                      <a:pt x="435" y="929"/>
                    </a:lnTo>
                    <a:lnTo>
                      <a:pt x="441" y="891"/>
                    </a:lnTo>
                    <a:lnTo>
                      <a:pt x="479" y="885"/>
                    </a:lnTo>
                    <a:lnTo>
                      <a:pt x="523" y="923"/>
                    </a:lnTo>
                    <a:lnTo>
                      <a:pt x="549" y="972"/>
                    </a:lnTo>
                    <a:lnTo>
                      <a:pt x="607" y="1036"/>
                    </a:lnTo>
                    <a:lnTo>
                      <a:pt x="675" y="1068"/>
                    </a:lnTo>
                    <a:lnTo>
                      <a:pt x="727" y="1098"/>
                    </a:lnTo>
                    <a:lnTo>
                      <a:pt x="782" y="1123"/>
                    </a:lnTo>
                    <a:lnTo>
                      <a:pt x="846" y="1136"/>
                    </a:lnTo>
                    <a:lnTo>
                      <a:pt x="921" y="1136"/>
                    </a:lnTo>
                    <a:lnTo>
                      <a:pt x="994" y="1122"/>
                    </a:lnTo>
                    <a:lnTo>
                      <a:pt x="833" y="1068"/>
                    </a:lnTo>
                    <a:lnTo>
                      <a:pt x="771" y="1036"/>
                    </a:lnTo>
                    <a:lnTo>
                      <a:pt x="727" y="978"/>
                    </a:lnTo>
                    <a:lnTo>
                      <a:pt x="719" y="929"/>
                    </a:lnTo>
                    <a:lnTo>
                      <a:pt x="756" y="929"/>
                    </a:lnTo>
                    <a:lnTo>
                      <a:pt x="777" y="972"/>
                    </a:lnTo>
                    <a:lnTo>
                      <a:pt x="808" y="1010"/>
                    </a:lnTo>
                    <a:lnTo>
                      <a:pt x="859" y="1049"/>
                    </a:lnTo>
                    <a:lnTo>
                      <a:pt x="914" y="1087"/>
                    </a:lnTo>
                    <a:lnTo>
                      <a:pt x="989" y="1119"/>
                    </a:lnTo>
                    <a:lnTo>
                      <a:pt x="1046" y="1098"/>
                    </a:lnTo>
                    <a:lnTo>
                      <a:pt x="1072" y="1068"/>
                    </a:lnTo>
                    <a:lnTo>
                      <a:pt x="1117" y="991"/>
                    </a:lnTo>
                    <a:lnTo>
                      <a:pt x="1034" y="972"/>
                    </a:lnTo>
                    <a:lnTo>
                      <a:pt x="878" y="954"/>
                    </a:lnTo>
                    <a:lnTo>
                      <a:pt x="782" y="910"/>
                    </a:lnTo>
                    <a:lnTo>
                      <a:pt x="733" y="868"/>
                    </a:lnTo>
                    <a:lnTo>
                      <a:pt x="713" y="816"/>
                    </a:lnTo>
                    <a:lnTo>
                      <a:pt x="707" y="793"/>
                    </a:lnTo>
                    <a:lnTo>
                      <a:pt x="733" y="793"/>
                    </a:lnTo>
                    <a:lnTo>
                      <a:pt x="765" y="831"/>
                    </a:lnTo>
                    <a:lnTo>
                      <a:pt x="814" y="897"/>
                    </a:lnTo>
                    <a:lnTo>
                      <a:pt x="927" y="935"/>
                    </a:lnTo>
                    <a:lnTo>
                      <a:pt x="1034" y="968"/>
                    </a:lnTo>
                    <a:lnTo>
                      <a:pt x="1117" y="991"/>
                    </a:lnTo>
                    <a:lnTo>
                      <a:pt x="1149" y="861"/>
                    </a:lnTo>
                    <a:lnTo>
                      <a:pt x="1155" y="767"/>
                    </a:lnTo>
                    <a:lnTo>
                      <a:pt x="1155" y="683"/>
                    </a:lnTo>
                    <a:lnTo>
                      <a:pt x="1046" y="741"/>
                    </a:lnTo>
                    <a:lnTo>
                      <a:pt x="921" y="767"/>
                    </a:lnTo>
                    <a:lnTo>
                      <a:pt x="820" y="761"/>
                    </a:lnTo>
                    <a:lnTo>
                      <a:pt x="795" y="748"/>
                    </a:lnTo>
                    <a:lnTo>
                      <a:pt x="782" y="716"/>
                    </a:lnTo>
                    <a:lnTo>
                      <a:pt x="840" y="716"/>
                    </a:lnTo>
                    <a:lnTo>
                      <a:pt x="901" y="735"/>
                    </a:lnTo>
                    <a:lnTo>
                      <a:pt x="1049" y="741"/>
                    </a:lnTo>
                    <a:lnTo>
                      <a:pt x="1155" y="684"/>
                    </a:lnTo>
                    <a:lnTo>
                      <a:pt x="1161" y="565"/>
                    </a:lnTo>
                    <a:lnTo>
                      <a:pt x="1167" y="483"/>
                    </a:lnTo>
                    <a:lnTo>
                      <a:pt x="1172" y="401"/>
                    </a:lnTo>
                    <a:lnTo>
                      <a:pt x="1161" y="264"/>
                    </a:lnTo>
                    <a:lnTo>
                      <a:pt x="1129" y="213"/>
                    </a:lnTo>
                    <a:lnTo>
                      <a:pt x="1034" y="152"/>
                    </a:lnTo>
                    <a:lnTo>
                      <a:pt x="1065" y="158"/>
                    </a:lnTo>
                    <a:lnTo>
                      <a:pt x="1161" y="201"/>
                    </a:lnTo>
                    <a:lnTo>
                      <a:pt x="1123" y="113"/>
                    </a:lnTo>
                    <a:lnTo>
                      <a:pt x="1091" y="68"/>
                    </a:lnTo>
                    <a:lnTo>
                      <a:pt x="1065" y="38"/>
                    </a:ln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3" name="Freeform 396">
                <a:extLst>
                  <a:ext uri="{FF2B5EF4-FFF2-40B4-BE49-F238E27FC236}">
                    <a16:creationId xmlns:a16="http://schemas.microsoft.com/office/drawing/2014/main" id="{7834934F-63EF-467A-8620-A78C6E35C0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78" y="2712"/>
                <a:ext cx="41" cy="50"/>
              </a:xfrm>
              <a:custGeom>
                <a:avLst/>
                <a:gdLst>
                  <a:gd name="T0" fmla="*/ 0 w 295"/>
                  <a:gd name="T1" fmla="*/ 0 h 263"/>
                  <a:gd name="T2" fmla="*/ 0 w 295"/>
                  <a:gd name="T3" fmla="*/ 0 h 263"/>
                  <a:gd name="T4" fmla="*/ 0 w 295"/>
                  <a:gd name="T5" fmla="*/ 0 h 263"/>
                  <a:gd name="T6" fmla="*/ 0 w 295"/>
                  <a:gd name="T7" fmla="*/ 0 h 263"/>
                  <a:gd name="T8" fmla="*/ 0 w 295"/>
                  <a:gd name="T9" fmla="*/ 0 h 263"/>
                  <a:gd name="T10" fmla="*/ 0 w 295"/>
                  <a:gd name="T11" fmla="*/ 0 h 263"/>
                  <a:gd name="T12" fmla="*/ 0 w 295"/>
                  <a:gd name="T13" fmla="*/ 0 h 263"/>
                  <a:gd name="T14" fmla="*/ 0 w 295"/>
                  <a:gd name="T15" fmla="*/ 0 h 263"/>
                  <a:gd name="T16" fmla="*/ 0 w 295"/>
                  <a:gd name="T17" fmla="*/ 0 h 263"/>
                  <a:gd name="T18" fmla="*/ 0 w 295"/>
                  <a:gd name="T19" fmla="*/ 0 h 263"/>
                  <a:gd name="T20" fmla="*/ 0 w 295"/>
                  <a:gd name="T21" fmla="*/ 0 h 263"/>
                  <a:gd name="T22" fmla="*/ 0 w 295"/>
                  <a:gd name="T23" fmla="*/ 0 h 263"/>
                  <a:gd name="T24" fmla="*/ 0 w 295"/>
                  <a:gd name="T25" fmla="*/ 0 h 263"/>
                  <a:gd name="T26" fmla="*/ 0 w 295"/>
                  <a:gd name="T27" fmla="*/ 0 h 263"/>
                  <a:gd name="T28" fmla="*/ 0 w 295"/>
                  <a:gd name="T29" fmla="*/ 0 h 263"/>
                  <a:gd name="T30" fmla="*/ 0 w 295"/>
                  <a:gd name="T31" fmla="*/ 0 h 263"/>
                  <a:gd name="T32" fmla="*/ 0 w 295"/>
                  <a:gd name="T33" fmla="*/ 0 h 263"/>
                  <a:gd name="T34" fmla="*/ 0 w 295"/>
                  <a:gd name="T35" fmla="*/ 0 h 263"/>
                  <a:gd name="T36" fmla="*/ 0 w 295"/>
                  <a:gd name="T37" fmla="*/ 0 h 263"/>
                  <a:gd name="T38" fmla="*/ 0 w 295"/>
                  <a:gd name="T39" fmla="*/ 0 h 263"/>
                  <a:gd name="T40" fmla="*/ 0 w 295"/>
                  <a:gd name="T41" fmla="*/ 0 h 263"/>
                  <a:gd name="T42" fmla="*/ 0 w 295"/>
                  <a:gd name="T43" fmla="*/ 0 h 263"/>
                  <a:gd name="T44" fmla="*/ 0 w 295"/>
                  <a:gd name="T45" fmla="*/ 0 h 26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95"/>
                  <a:gd name="T70" fmla="*/ 0 h 263"/>
                  <a:gd name="T71" fmla="*/ 295 w 295"/>
                  <a:gd name="T72" fmla="*/ 263 h 26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95" h="263">
                    <a:moveTo>
                      <a:pt x="0" y="0"/>
                    </a:moveTo>
                    <a:lnTo>
                      <a:pt x="0" y="21"/>
                    </a:lnTo>
                    <a:lnTo>
                      <a:pt x="38" y="71"/>
                    </a:lnTo>
                    <a:lnTo>
                      <a:pt x="75" y="99"/>
                    </a:lnTo>
                    <a:lnTo>
                      <a:pt x="152" y="158"/>
                    </a:lnTo>
                    <a:lnTo>
                      <a:pt x="184" y="182"/>
                    </a:lnTo>
                    <a:lnTo>
                      <a:pt x="260" y="239"/>
                    </a:lnTo>
                    <a:lnTo>
                      <a:pt x="178" y="213"/>
                    </a:lnTo>
                    <a:lnTo>
                      <a:pt x="97" y="188"/>
                    </a:lnTo>
                    <a:lnTo>
                      <a:pt x="16" y="182"/>
                    </a:lnTo>
                    <a:lnTo>
                      <a:pt x="22" y="207"/>
                    </a:lnTo>
                    <a:lnTo>
                      <a:pt x="152" y="231"/>
                    </a:lnTo>
                    <a:lnTo>
                      <a:pt x="222" y="257"/>
                    </a:lnTo>
                    <a:lnTo>
                      <a:pt x="260" y="263"/>
                    </a:lnTo>
                    <a:lnTo>
                      <a:pt x="292" y="252"/>
                    </a:lnTo>
                    <a:lnTo>
                      <a:pt x="295" y="222"/>
                    </a:lnTo>
                    <a:lnTo>
                      <a:pt x="269" y="199"/>
                    </a:lnTo>
                    <a:lnTo>
                      <a:pt x="232" y="162"/>
                    </a:lnTo>
                    <a:lnTo>
                      <a:pt x="188" y="112"/>
                    </a:lnTo>
                    <a:lnTo>
                      <a:pt x="144" y="56"/>
                    </a:lnTo>
                    <a:lnTo>
                      <a:pt x="91" y="17"/>
                    </a:lnTo>
                    <a:lnTo>
                      <a:pt x="35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4" name="Freeform 397">
                <a:extLst>
                  <a:ext uri="{FF2B5EF4-FFF2-40B4-BE49-F238E27FC236}">
                    <a16:creationId xmlns:a16="http://schemas.microsoft.com/office/drawing/2014/main" id="{6668C963-6538-42CC-BB87-C88F85B3EA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0" y="2670"/>
                <a:ext cx="36" cy="66"/>
              </a:xfrm>
              <a:custGeom>
                <a:avLst/>
                <a:gdLst>
                  <a:gd name="T0" fmla="*/ 0 w 270"/>
                  <a:gd name="T1" fmla="*/ 0 h 345"/>
                  <a:gd name="T2" fmla="*/ 0 w 270"/>
                  <a:gd name="T3" fmla="*/ 0 h 345"/>
                  <a:gd name="T4" fmla="*/ 0 w 270"/>
                  <a:gd name="T5" fmla="*/ 0 h 345"/>
                  <a:gd name="T6" fmla="*/ 0 w 270"/>
                  <a:gd name="T7" fmla="*/ 0 h 345"/>
                  <a:gd name="T8" fmla="*/ 0 w 270"/>
                  <a:gd name="T9" fmla="*/ 0 h 345"/>
                  <a:gd name="T10" fmla="*/ 0 w 270"/>
                  <a:gd name="T11" fmla="*/ 0 h 345"/>
                  <a:gd name="T12" fmla="*/ 0 w 270"/>
                  <a:gd name="T13" fmla="*/ 0 h 345"/>
                  <a:gd name="T14" fmla="*/ 0 w 270"/>
                  <a:gd name="T15" fmla="*/ 0 h 345"/>
                  <a:gd name="T16" fmla="*/ 0 w 270"/>
                  <a:gd name="T17" fmla="*/ 0 h 345"/>
                  <a:gd name="T18" fmla="*/ 0 w 270"/>
                  <a:gd name="T19" fmla="*/ 0 h 345"/>
                  <a:gd name="T20" fmla="*/ 0 w 270"/>
                  <a:gd name="T21" fmla="*/ 0 h 345"/>
                  <a:gd name="T22" fmla="*/ 0 w 270"/>
                  <a:gd name="T23" fmla="*/ 0 h 345"/>
                  <a:gd name="T24" fmla="*/ 0 w 270"/>
                  <a:gd name="T25" fmla="*/ 0 h 345"/>
                  <a:gd name="T26" fmla="*/ 0 w 270"/>
                  <a:gd name="T27" fmla="*/ 0 h 345"/>
                  <a:gd name="T28" fmla="*/ 0 w 270"/>
                  <a:gd name="T29" fmla="*/ 0 h 345"/>
                  <a:gd name="T30" fmla="*/ 0 w 270"/>
                  <a:gd name="T31" fmla="*/ 0 h 345"/>
                  <a:gd name="T32" fmla="*/ 0 w 270"/>
                  <a:gd name="T33" fmla="*/ 0 h 3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70"/>
                  <a:gd name="T52" fmla="*/ 0 h 345"/>
                  <a:gd name="T53" fmla="*/ 270 w 270"/>
                  <a:gd name="T54" fmla="*/ 345 h 34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70" h="345">
                    <a:moveTo>
                      <a:pt x="51" y="0"/>
                    </a:moveTo>
                    <a:lnTo>
                      <a:pt x="13" y="7"/>
                    </a:lnTo>
                    <a:lnTo>
                      <a:pt x="0" y="39"/>
                    </a:lnTo>
                    <a:lnTo>
                      <a:pt x="3" y="65"/>
                    </a:lnTo>
                    <a:lnTo>
                      <a:pt x="26" y="101"/>
                    </a:lnTo>
                    <a:lnTo>
                      <a:pt x="57" y="112"/>
                    </a:lnTo>
                    <a:lnTo>
                      <a:pt x="116" y="149"/>
                    </a:lnTo>
                    <a:lnTo>
                      <a:pt x="172" y="195"/>
                    </a:lnTo>
                    <a:lnTo>
                      <a:pt x="212" y="259"/>
                    </a:lnTo>
                    <a:lnTo>
                      <a:pt x="257" y="325"/>
                    </a:lnTo>
                    <a:lnTo>
                      <a:pt x="270" y="345"/>
                    </a:lnTo>
                    <a:lnTo>
                      <a:pt x="257" y="267"/>
                    </a:lnTo>
                    <a:lnTo>
                      <a:pt x="247" y="198"/>
                    </a:lnTo>
                    <a:lnTo>
                      <a:pt x="225" y="140"/>
                    </a:lnTo>
                    <a:lnTo>
                      <a:pt x="188" y="86"/>
                    </a:lnTo>
                    <a:lnTo>
                      <a:pt x="90" y="1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5" name="Freeform 398">
                <a:extLst>
                  <a:ext uri="{FF2B5EF4-FFF2-40B4-BE49-F238E27FC236}">
                    <a16:creationId xmlns:a16="http://schemas.microsoft.com/office/drawing/2014/main" id="{6EB1BC09-25C1-4379-8FAE-3FA9937CF77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4" y="2604"/>
                <a:ext cx="39" cy="39"/>
              </a:xfrm>
              <a:custGeom>
                <a:avLst/>
                <a:gdLst>
                  <a:gd name="T0" fmla="*/ 0 w 287"/>
                  <a:gd name="T1" fmla="*/ 0 h 199"/>
                  <a:gd name="T2" fmla="*/ 0 w 287"/>
                  <a:gd name="T3" fmla="*/ 0 h 199"/>
                  <a:gd name="T4" fmla="*/ 0 w 287"/>
                  <a:gd name="T5" fmla="*/ 0 h 199"/>
                  <a:gd name="T6" fmla="*/ 0 w 287"/>
                  <a:gd name="T7" fmla="*/ 0 h 199"/>
                  <a:gd name="T8" fmla="*/ 0 w 287"/>
                  <a:gd name="T9" fmla="*/ 0 h 199"/>
                  <a:gd name="T10" fmla="*/ 0 w 287"/>
                  <a:gd name="T11" fmla="*/ 0 h 199"/>
                  <a:gd name="T12" fmla="*/ 0 w 287"/>
                  <a:gd name="T13" fmla="*/ 0 h 199"/>
                  <a:gd name="T14" fmla="*/ 0 w 287"/>
                  <a:gd name="T15" fmla="*/ 0 h 199"/>
                  <a:gd name="T16" fmla="*/ 0 w 287"/>
                  <a:gd name="T17" fmla="*/ 0 h 199"/>
                  <a:gd name="T18" fmla="*/ 0 w 287"/>
                  <a:gd name="T19" fmla="*/ 0 h 1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7"/>
                  <a:gd name="T31" fmla="*/ 0 h 199"/>
                  <a:gd name="T32" fmla="*/ 287 w 287"/>
                  <a:gd name="T33" fmla="*/ 199 h 19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7" h="199">
                    <a:moveTo>
                      <a:pt x="0" y="199"/>
                    </a:moveTo>
                    <a:lnTo>
                      <a:pt x="49" y="156"/>
                    </a:lnTo>
                    <a:lnTo>
                      <a:pt x="130" y="125"/>
                    </a:lnTo>
                    <a:lnTo>
                      <a:pt x="185" y="111"/>
                    </a:lnTo>
                    <a:lnTo>
                      <a:pt x="287" y="0"/>
                    </a:lnTo>
                    <a:lnTo>
                      <a:pt x="211" y="44"/>
                    </a:lnTo>
                    <a:lnTo>
                      <a:pt x="142" y="74"/>
                    </a:lnTo>
                    <a:lnTo>
                      <a:pt x="93" y="99"/>
                    </a:lnTo>
                    <a:lnTo>
                      <a:pt x="68" y="125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6" name="Freeform 399">
                <a:extLst>
                  <a:ext uri="{FF2B5EF4-FFF2-40B4-BE49-F238E27FC236}">
                    <a16:creationId xmlns:a16="http://schemas.microsoft.com/office/drawing/2014/main" id="{3DD4CD00-FA23-425F-93B1-A62B1E535F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1" y="2675"/>
                <a:ext cx="22" cy="99"/>
              </a:xfrm>
              <a:custGeom>
                <a:avLst/>
                <a:gdLst>
                  <a:gd name="T0" fmla="*/ 0 w 162"/>
                  <a:gd name="T1" fmla="*/ 0 h 514"/>
                  <a:gd name="T2" fmla="*/ 0 w 162"/>
                  <a:gd name="T3" fmla="*/ 0 h 514"/>
                  <a:gd name="T4" fmla="*/ 0 w 162"/>
                  <a:gd name="T5" fmla="*/ 0 h 514"/>
                  <a:gd name="T6" fmla="*/ 0 w 162"/>
                  <a:gd name="T7" fmla="*/ 0 h 514"/>
                  <a:gd name="T8" fmla="*/ 0 w 162"/>
                  <a:gd name="T9" fmla="*/ 0 h 514"/>
                  <a:gd name="T10" fmla="*/ 0 w 162"/>
                  <a:gd name="T11" fmla="*/ 0 h 514"/>
                  <a:gd name="T12" fmla="*/ 0 w 162"/>
                  <a:gd name="T13" fmla="*/ 0 h 514"/>
                  <a:gd name="T14" fmla="*/ 0 w 162"/>
                  <a:gd name="T15" fmla="*/ 0 h 514"/>
                  <a:gd name="T16" fmla="*/ 0 w 162"/>
                  <a:gd name="T17" fmla="*/ 0 h 514"/>
                  <a:gd name="T18" fmla="*/ 0 w 162"/>
                  <a:gd name="T19" fmla="*/ 0 h 514"/>
                  <a:gd name="T20" fmla="*/ 0 w 162"/>
                  <a:gd name="T21" fmla="*/ 0 h 514"/>
                  <a:gd name="T22" fmla="*/ 0 w 162"/>
                  <a:gd name="T23" fmla="*/ 0 h 514"/>
                  <a:gd name="T24" fmla="*/ 0 w 162"/>
                  <a:gd name="T25" fmla="*/ 0 h 514"/>
                  <a:gd name="T26" fmla="*/ 0 w 162"/>
                  <a:gd name="T27" fmla="*/ 0 h 514"/>
                  <a:gd name="T28" fmla="*/ 0 w 162"/>
                  <a:gd name="T29" fmla="*/ 0 h 514"/>
                  <a:gd name="T30" fmla="*/ 0 w 162"/>
                  <a:gd name="T31" fmla="*/ 0 h 514"/>
                  <a:gd name="T32" fmla="*/ 0 w 162"/>
                  <a:gd name="T33" fmla="*/ 0 h 514"/>
                  <a:gd name="T34" fmla="*/ 0 w 162"/>
                  <a:gd name="T35" fmla="*/ 0 h 514"/>
                  <a:gd name="T36" fmla="*/ 0 w 162"/>
                  <a:gd name="T37" fmla="*/ 0 h 51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2"/>
                  <a:gd name="T58" fmla="*/ 0 h 514"/>
                  <a:gd name="T59" fmla="*/ 162 w 162"/>
                  <a:gd name="T60" fmla="*/ 514 h 51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2" h="514">
                    <a:moveTo>
                      <a:pt x="0" y="514"/>
                    </a:moveTo>
                    <a:lnTo>
                      <a:pt x="81" y="514"/>
                    </a:lnTo>
                    <a:lnTo>
                      <a:pt x="106" y="508"/>
                    </a:lnTo>
                    <a:lnTo>
                      <a:pt x="106" y="489"/>
                    </a:lnTo>
                    <a:lnTo>
                      <a:pt x="124" y="470"/>
                    </a:lnTo>
                    <a:lnTo>
                      <a:pt x="150" y="451"/>
                    </a:lnTo>
                    <a:lnTo>
                      <a:pt x="137" y="433"/>
                    </a:lnTo>
                    <a:lnTo>
                      <a:pt x="137" y="407"/>
                    </a:lnTo>
                    <a:lnTo>
                      <a:pt x="156" y="376"/>
                    </a:lnTo>
                    <a:lnTo>
                      <a:pt x="156" y="344"/>
                    </a:lnTo>
                    <a:lnTo>
                      <a:pt x="144" y="306"/>
                    </a:lnTo>
                    <a:lnTo>
                      <a:pt x="144" y="224"/>
                    </a:lnTo>
                    <a:lnTo>
                      <a:pt x="162" y="150"/>
                    </a:lnTo>
                    <a:lnTo>
                      <a:pt x="156" y="94"/>
                    </a:lnTo>
                    <a:lnTo>
                      <a:pt x="156" y="0"/>
                    </a:lnTo>
                    <a:lnTo>
                      <a:pt x="106" y="142"/>
                    </a:lnTo>
                    <a:lnTo>
                      <a:pt x="62" y="275"/>
                    </a:lnTo>
                    <a:lnTo>
                      <a:pt x="32" y="419"/>
                    </a:lnTo>
                    <a:lnTo>
                      <a:pt x="0" y="514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7" name="Freeform 400">
                <a:extLst>
                  <a:ext uri="{FF2B5EF4-FFF2-40B4-BE49-F238E27FC236}">
                    <a16:creationId xmlns:a16="http://schemas.microsoft.com/office/drawing/2014/main" id="{4E9ABD64-28B8-44B6-8EC5-53715989B4E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81" y="2783"/>
                <a:ext cx="39" cy="18"/>
              </a:xfrm>
              <a:custGeom>
                <a:avLst/>
                <a:gdLst>
                  <a:gd name="T0" fmla="*/ 0 w 289"/>
                  <a:gd name="T1" fmla="*/ 0 h 97"/>
                  <a:gd name="T2" fmla="*/ 0 w 289"/>
                  <a:gd name="T3" fmla="*/ 0 h 97"/>
                  <a:gd name="T4" fmla="*/ 0 w 289"/>
                  <a:gd name="T5" fmla="*/ 0 h 97"/>
                  <a:gd name="T6" fmla="*/ 0 w 289"/>
                  <a:gd name="T7" fmla="*/ 0 h 97"/>
                  <a:gd name="T8" fmla="*/ 0 w 289"/>
                  <a:gd name="T9" fmla="*/ 0 h 97"/>
                  <a:gd name="T10" fmla="*/ 0 w 289"/>
                  <a:gd name="T11" fmla="*/ 0 h 97"/>
                  <a:gd name="T12" fmla="*/ 0 w 289"/>
                  <a:gd name="T13" fmla="*/ 0 h 97"/>
                  <a:gd name="T14" fmla="*/ 0 w 289"/>
                  <a:gd name="T15" fmla="*/ 0 h 97"/>
                  <a:gd name="T16" fmla="*/ 0 w 289"/>
                  <a:gd name="T17" fmla="*/ 0 h 97"/>
                  <a:gd name="T18" fmla="*/ 0 w 289"/>
                  <a:gd name="T19" fmla="*/ 0 h 97"/>
                  <a:gd name="T20" fmla="*/ 0 w 289"/>
                  <a:gd name="T21" fmla="*/ 0 h 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89"/>
                  <a:gd name="T34" fmla="*/ 0 h 97"/>
                  <a:gd name="T35" fmla="*/ 289 w 289"/>
                  <a:gd name="T36" fmla="*/ 97 h 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89" h="97">
                    <a:moveTo>
                      <a:pt x="232" y="47"/>
                    </a:moveTo>
                    <a:lnTo>
                      <a:pt x="168" y="19"/>
                    </a:lnTo>
                    <a:lnTo>
                      <a:pt x="110" y="4"/>
                    </a:lnTo>
                    <a:lnTo>
                      <a:pt x="32" y="0"/>
                    </a:lnTo>
                    <a:lnTo>
                      <a:pt x="0" y="6"/>
                    </a:lnTo>
                    <a:lnTo>
                      <a:pt x="15" y="37"/>
                    </a:lnTo>
                    <a:lnTo>
                      <a:pt x="45" y="61"/>
                    </a:lnTo>
                    <a:lnTo>
                      <a:pt x="113" y="79"/>
                    </a:lnTo>
                    <a:lnTo>
                      <a:pt x="219" y="97"/>
                    </a:lnTo>
                    <a:lnTo>
                      <a:pt x="289" y="91"/>
                    </a:lnTo>
                    <a:lnTo>
                      <a:pt x="232" y="4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8" name="Freeform 401">
                <a:extLst>
                  <a:ext uri="{FF2B5EF4-FFF2-40B4-BE49-F238E27FC236}">
                    <a16:creationId xmlns:a16="http://schemas.microsoft.com/office/drawing/2014/main" id="{9D08609B-9D46-4714-A370-18AE950485D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28" y="2791"/>
                <a:ext cx="25" cy="42"/>
              </a:xfrm>
              <a:custGeom>
                <a:avLst/>
                <a:gdLst>
                  <a:gd name="T0" fmla="*/ 0 w 176"/>
                  <a:gd name="T1" fmla="*/ 0 h 216"/>
                  <a:gd name="T2" fmla="*/ 0 w 176"/>
                  <a:gd name="T3" fmla="*/ 0 h 216"/>
                  <a:gd name="T4" fmla="*/ 0 w 176"/>
                  <a:gd name="T5" fmla="*/ 0 h 216"/>
                  <a:gd name="T6" fmla="*/ 0 w 176"/>
                  <a:gd name="T7" fmla="*/ 0 h 216"/>
                  <a:gd name="T8" fmla="*/ 0 w 176"/>
                  <a:gd name="T9" fmla="*/ 0 h 216"/>
                  <a:gd name="T10" fmla="*/ 0 w 176"/>
                  <a:gd name="T11" fmla="*/ 0 h 216"/>
                  <a:gd name="T12" fmla="*/ 0 w 176"/>
                  <a:gd name="T13" fmla="*/ 0 h 216"/>
                  <a:gd name="T14" fmla="*/ 0 w 176"/>
                  <a:gd name="T15" fmla="*/ 0 h 216"/>
                  <a:gd name="T16" fmla="*/ 0 w 176"/>
                  <a:gd name="T17" fmla="*/ 0 h 216"/>
                  <a:gd name="T18" fmla="*/ 0 w 176"/>
                  <a:gd name="T19" fmla="*/ 0 h 216"/>
                  <a:gd name="T20" fmla="*/ 0 w 176"/>
                  <a:gd name="T21" fmla="*/ 0 h 216"/>
                  <a:gd name="T22" fmla="*/ 0 w 176"/>
                  <a:gd name="T23" fmla="*/ 0 h 216"/>
                  <a:gd name="T24" fmla="*/ 0 w 176"/>
                  <a:gd name="T25" fmla="*/ 0 h 21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6"/>
                  <a:gd name="T40" fmla="*/ 0 h 216"/>
                  <a:gd name="T41" fmla="*/ 176 w 176"/>
                  <a:gd name="T42" fmla="*/ 216 h 21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6" h="216">
                    <a:moveTo>
                      <a:pt x="81" y="59"/>
                    </a:moveTo>
                    <a:lnTo>
                      <a:pt x="59" y="14"/>
                    </a:lnTo>
                    <a:lnTo>
                      <a:pt x="26" y="0"/>
                    </a:lnTo>
                    <a:lnTo>
                      <a:pt x="3" y="11"/>
                    </a:lnTo>
                    <a:lnTo>
                      <a:pt x="0" y="35"/>
                    </a:lnTo>
                    <a:lnTo>
                      <a:pt x="15" y="76"/>
                    </a:lnTo>
                    <a:lnTo>
                      <a:pt x="40" y="115"/>
                    </a:lnTo>
                    <a:lnTo>
                      <a:pt x="71" y="150"/>
                    </a:lnTo>
                    <a:lnTo>
                      <a:pt x="113" y="185"/>
                    </a:lnTo>
                    <a:lnTo>
                      <a:pt x="176" y="216"/>
                    </a:lnTo>
                    <a:lnTo>
                      <a:pt x="119" y="153"/>
                    </a:lnTo>
                    <a:lnTo>
                      <a:pt x="100" y="108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9" name="Freeform 402">
                <a:extLst>
                  <a:ext uri="{FF2B5EF4-FFF2-40B4-BE49-F238E27FC236}">
                    <a16:creationId xmlns:a16="http://schemas.microsoft.com/office/drawing/2014/main" id="{32647515-30F7-48C0-8AB5-0A8ADC9684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57" y="2571"/>
                <a:ext cx="57" cy="52"/>
              </a:xfrm>
              <a:custGeom>
                <a:avLst/>
                <a:gdLst>
                  <a:gd name="T0" fmla="*/ 0 w 418"/>
                  <a:gd name="T1" fmla="*/ 0 h 260"/>
                  <a:gd name="T2" fmla="*/ 0 w 418"/>
                  <a:gd name="T3" fmla="*/ 0 h 260"/>
                  <a:gd name="T4" fmla="*/ 0 w 418"/>
                  <a:gd name="T5" fmla="*/ 0 h 260"/>
                  <a:gd name="T6" fmla="*/ 0 w 418"/>
                  <a:gd name="T7" fmla="*/ 0 h 260"/>
                  <a:gd name="T8" fmla="*/ 0 w 418"/>
                  <a:gd name="T9" fmla="*/ 0 h 260"/>
                  <a:gd name="T10" fmla="*/ 0 w 418"/>
                  <a:gd name="T11" fmla="*/ 0 h 260"/>
                  <a:gd name="T12" fmla="*/ 0 w 418"/>
                  <a:gd name="T13" fmla="*/ 0 h 260"/>
                  <a:gd name="T14" fmla="*/ 0 w 418"/>
                  <a:gd name="T15" fmla="*/ 0 h 260"/>
                  <a:gd name="T16" fmla="*/ 0 w 418"/>
                  <a:gd name="T17" fmla="*/ 0 h 260"/>
                  <a:gd name="T18" fmla="*/ 0 w 418"/>
                  <a:gd name="T19" fmla="*/ 0 h 260"/>
                  <a:gd name="T20" fmla="*/ 0 w 418"/>
                  <a:gd name="T21" fmla="*/ 0 h 260"/>
                  <a:gd name="T22" fmla="*/ 0 w 418"/>
                  <a:gd name="T23" fmla="*/ 0 h 26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8"/>
                  <a:gd name="T37" fmla="*/ 0 h 260"/>
                  <a:gd name="T38" fmla="*/ 418 w 418"/>
                  <a:gd name="T39" fmla="*/ 260 h 26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8" h="260">
                    <a:moveTo>
                      <a:pt x="0" y="260"/>
                    </a:moveTo>
                    <a:lnTo>
                      <a:pt x="13" y="153"/>
                    </a:lnTo>
                    <a:lnTo>
                      <a:pt x="101" y="116"/>
                    </a:lnTo>
                    <a:lnTo>
                      <a:pt x="220" y="69"/>
                    </a:lnTo>
                    <a:lnTo>
                      <a:pt x="304" y="35"/>
                    </a:lnTo>
                    <a:lnTo>
                      <a:pt x="386" y="0"/>
                    </a:lnTo>
                    <a:lnTo>
                      <a:pt x="418" y="76"/>
                    </a:lnTo>
                    <a:lnTo>
                      <a:pt x="341" y="119"/>
                    </a:lnTo>
                    <a:lnTo>
                      <a:pt x="252" y="150"/>
                    </a:lnTo>
                    <a:lnTo>
                      <a:pt x="182" y="170"/>
                    </a:lnTo>
                    <a:lnTo>
                      <a:pt x="98" y="216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0" name="Freeform 403">
                <a:extLst>
                  <a:ext uri="{FF2B5EF4-FFF2-40B4-BE49-F238E27FC236}">
                    <a16:creationId xmlns:a16="http://schemas.microsoft.com/office/drawing/2014/main" id="{E928C177-DBC2-4D48-827A-75CABDFDC1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2" y="2806"/>
                <a:ext cx="117" cy="226"/>
              </a:xfrm>
              <a:custGeom>
                <a:avLst/>
                <a:gdLst>
                  <a:gd name="T0" fmla="*/ 0 w 863"/>
                  <a:gd name="T1" fmla="*/ 0 h 1164"/>
                  <a:gd name="T2" fmla="*/ 0 w 863"/>
                  <a:gd name="T3" fmla="*/ 0 h 1164"/>
                  <a:gd name="T4" fmla="*/ 0 w 863"/>
                  <a:gd name="T5" fmla="*/ 0 h 1164"/>
                  <a:gd name="T6" fmla="*/ 0 w 863"/>
                  <a:gd name="T7" fmla="*/ 0 h 1164"/>
                  <a:gd name="T8" fmla="*/ 0 w 863"/>
                  <a:gd name="T9" fmla="*/ 0 h 1164"/>
                  <a:gd name="T10" fmla="*/ 0 w 863"/>
                  <a:gd name="T11" fmla="*/ 0 h 1164"/>
                  <a:gd name="T12" fmla="*/ 0 w 863"/>
                  <a:gd name="T13" fmla="*/ 0 h 1164"/>
                  <a:gd name="T14" fmla="*/ 0 w 863"/>
                  <a:gd name="T15" fmla="*/ 0 h 1164"/>
                  <a:gd name="T16" fmla="*/ 0 w 863"/>
                  <a:gd name="T17" fmla="*/ 0 h 1164"/>
                  <a:gd name="T18" fmla="*/ 0 w 863"/>
                  <a:gd name="T19" fmla="*/ 0 h 1164"/>
                  <a:gd name="T20" fmla="*/ 0 w 863"/>
                  <a:gd name="T21" fmla="*/ 0 h 1164"/>
                  <a:gd name="T22" fmla="*/ 0 w 863"/>
                  <a:gd name="T23" fmla="*/ 0 h 1164"/>
                  <a:gd name="T24" fmla="*/ 0 w 863"/>
                  <a:gd name="T25" fmla="*/ 0 h 1164"/>
                  <a:gd name="T26" fmla="*/ 0 w 863"/>
                  <a:gd name="T27" fmla="*/ 0 h 1164"/>
                  <a:gd name="T28" fmla="*/ 0 w 863"/>
                  <a:gd name="T29" fmla="*/ 0 h 1164"/>
                  <a:gd name="T30" fmla="*/ 0 w 863"/>
                  <a:gd name="T31" fmla="*/ 0 h 1164"/>
                  <a:gd name="T32" fmla="*/ 0 w 863"/>
                  <a:gd name="T33" fmla="*/ 0 h 1164"/>
                  <a:gd name="T34" fmla="*/ 0 w 863"/>
                  <a:gd name="T35" fmla="*/ 0 h 1164"/>
                  <a:gd name="T36" fmla="*/ 0 w 863"/>
                  <a:gd name="T37" fmla="*/ 0 h 1164"/>
                  <a:gd name="T38" fmla="*/ 0 w 863"/>
                  <a:gd name="T39" fmla="*/ 0 h 1164"/>
                  <a:gd name="T40" fmla="*/ 0 w 863"/>
                  <a:gd name="T41" fmla="*/ 0 h 1164"/>
                  <a:gd name="T42" fmla="*/ 0 w 863"/>
                  <a:gd name="T43" fmla="*/ 0 h 1164"/>
                  <a:gd name="T44" fmla="*/ 0 w 863"/>
                  <a:gd name="T45" fmla="*/ 0 h 1164"/>
                  <a:gd name="T46" fmla="*/ 0 w 863"/>
                  <a:gd name="T47" fmla="*/ 0 h 116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863"/>
                  <a:gd name="T73" fmla="*/ 0 h 1164"/>
                  <a:gd name="T74" fmla="*/ 863 w 863"/>
                  <a:gd name="T75" fmla="*/ 1164 h 116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863" h="1164">
                    <a:moveTo>
                      <a:pt x="385" y="172"/>
                    </a:moveTo>
                    <a:lnTo>
                      <a:pt x="543" y="158"/>
                    </a:lnTo>
                    <a:lnTo>
                      <a:pt x="637" y="133"/>
                    </a:lnTo>
                    <a:lnTo>
                      <a:pt x="667" y="90"/>
                    </a:lnTo>
                    <a:lnTo>
                      <a:pt x="667" y="52"/>
                    </a:lnTo>
                    <a:lnTo>
                      <a:pt x="694" y="20"/>
                    </a:lnTo>
                    <a:lnTo>
                      <a:pt x="782" y="0"/>
                    </a:lnTo>
                    <a:lnTo>
                      <a:pt x="863" y="7"/>
                    </a:lnTo>
                    <a:lnTo>
                      <a:pt x="763" y="907"/>
                    </a:lnTo>
                    <a:lnTo>
                      <a:pt x="694" y="990"/>
                    </a:lnTo>
                    <a:lnTo>
                      <a:pt x="605" y="1071"/>
                    </a:lnTo>
                    <a:lnTo>
                      <a:pt x="481" y="1134"/>
                    </a:lnTo>
                    <a:lnTo>
                      <a:pt x="334" y="1153"/>
                    </a:lnTo>
                    <a:lnTo>
                      <a:pt x="138" y="1164"/>
                    </a:lnTo>
                    <a:lnTo>
                      <a:pt x="25" y="1147"/>
                    </a:lnTo>
                    <a:lnTo>
                      <a:pt x="0" y="1083"/>
                    </a:lnTo>
                    <a:lnTo>
                      <a:pt x="13" y="1001"/>
                    </a:lnTo>
                    <a:lnTo>
                      <a:pt x="95" y="750"/>
                    </a:lnTo>
                    <a:lnTo>
                      <a:pt x="163" y="499"/>
                    </a:lnTo>
                    <a:lnTo>
                      <a:pt x="195" y="310"/>
                    </a:lnTo>
                    <a:lnTo>
                      <a:pt x="195" y="259"/>
                    </a:lnTo>
                    <a:lnTo>
                      <a:pt x="239" y="190"/>
                    </a:lnTo>
                    <a:lnTo>
                      <a:pt x="291" y="172"/>
                    </a:lnTo>
                    <a:lnTo>
                      <a:pt x="385" y="172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1" name="Freeform 404">
                <a:extLst>
                  <a:ext uri="{FF2B5EF4-FFF2-40B4-BE49-F238E27FC236}">
                    <a16:creationId xmlns:a16="http://schemas.microsoft.com/office/drawing/2014/main" id="{41606B02-4541-4E43-8CCF-110CDC55F2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95" y="2818"/>
                <a:ext cx="101" cy="205"/>
              </a:xfrm>
              <a:custGeom>
                <a:avLst/>
                <a:gdLst>
                  <a:gd name="T0" fmla="*/ 0 w 743"/>
                  <a:gd name="T1" fmla="*/ 0 h 1068"/>
                  <a:gd name="T2" fmla="*/ 0 w 743"/>
                  <a:gd name="T3" fmla="*/ 0 h 1068"/>
                  <a:gd name="T4" fmla="*/ 0 w 743"/>
                  <a:gd name="T5" fmla="*/ 0 h 1068"/>
                  <a:gd name="T6" fmla="*/ 0 w 743"/>
                  <a:gd name="T7" fmla="*/ 0 h 1068"/>
                  <a:gd name="T8" fmla="*/ 0 w 743"/>
                  <a:gd name="T9" fmla="*/ 0 h 1068"/>
                  <a:gd name="T10" fmla="*/ 0 w 743"/>
                  <a:gd name="T11" fmla="*/ 0 h 1068"/>
                  <a:gd name="T12" fmla="*/ 0 w 743"/>
                  <a:gd name="T13" fmla="*/ 0 h 1068"/>
                  <a:gd name="T14" fmla="*/ 0 w 743"/>
                  <a:gd name="T15" fmla="*/ 0 h 1068"/>
                  <a:gd name="T16" fmla="*/ 0 w 743"/>
                  <a:gd name="T17" fmla="*/ 0 h 1068"/>
                  <a:gd name="T18" fmla="*/ 0 w 743"/>
                  <a:gd name="T19" fmla="*/ 0 h 1068"/>
                  <a:gd name="T20" fmla="*/ 0 w 743"/>
                  <a:gd name="T21" fmla="*/ 0 h 1068"/>
                  <a:gd name="T22" fmla="*/ 0 w 743"/>
                  <a:gd name="T23" fmla="*/ 0 h 1068"/>
                  <a:gd name="T24" fmla="*/ 0 w 743"/>
                  <a:gd name="T25" fmla="*/ 0 h 1068"/>
                  <a:gd name="T26" fmla="*/ 0 w 743"/>
                  <a:gd name="T27" fmla="*/ 0 h 1068"/>
                  <a:gd name="T28" fmla="*/ 0 w 743"/>
                  <a:gd name="T29" fmla="*/ 0 h 1068"/>
                  <a:gd name="T30" fmla="*/ 0 w 743"/>
                  <a:gd name="T31" fmla="*/ 0 h 1068"/>
                  <a:gd name="T32" fmla="*/ 0 w 743"/>
                  <a:gd name="T33" fmla="*/ 0 h 1068"/>
                  <a:gd name="T34" fmla="*/ 0 w 743"/>
                  <a:gd name="T35" fmla="*/ 0 h 1068"/>
                  <a:gd name="T36" fmla="*/ 0 w 743"/>
                  <a:gd name="T37" fmla="*/ 0 h 1068"/>
                  <a:gd name="T38" fmla="*/ 0 w 743"/>
                  <a:gd name="T39" fmla="*/ 0 h 1068"/>
                  <a:gd name="T40" fmla="*/ 0 w 743"/>
                  <a:gd name="T41" fmla="*/ 0 h 10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3"/>
                  <a:gd name="T64" fmla="*/ 0 h 1068"/>
                  <a:gd name="T65" fmla="*/ 743 w 743"/>
                  <a:gd name="T66" fmla="*/ 1068 h 10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3" h="1068">
                    <a:moveTo>
                      <a:pt x="257" y="214"/>
                    </a:moveTo>
                    <a:lnTo>
                      <a:pt x="397" y="207"/>
                    </a:lnTo>
                    <a:lnTo>
                      <a:pt x="542" y="182"/>
                    </a:lnTo>
                    <a:lnTo>
                      <a:pt x="628" y="138"/>
                    </a:lnTo>
                    <a:lnTo>
                      <a:pt x="679" y="100"/>
                    </a:lnTo>
                    <a:lnTo>
                      <a:pt x="743" y="0"/>
                    </a:lnTo>
                    <a:lnTo>
                      <a:pt x="648" y="822"/>
                    </a:lnTo>
                    <a:lnTo>
                      <a:pt x="585" y="898"/>
                    </a:lnTo>
                    <a:lnTo>
                      <a:pt x="516" y="967"/>
                    </a:lnTo>
                    <a:lnTo>
                      <a:pt x="428" y="1016"/>
                    </a:lnTo>
                    <a:lnTo>
                      <a:pt x="353" y="1042"/>
                    </a:lnTo>
                    <a:lnTo>
                      <a:pt x="257" y="1055"/>
                    </a:lnTo>
                    <a:lnTo>
                      <a:pt x="170" y="1068"/>
                    </a:lnTo>
                    <a:lnTo>
                      <a:pt x="69" y="1068"/>
                    </a:lnTo>
                    <a:lnTo>
                      <a:pt x="24" y="1055"/>
                    </a:lnTo>
                    <a:lnTo>
                      <a:pt x="0" y="1016"/>
                    </a:lnTo>
                    <a:lnTo>
                      <a:pt x="11" y="956"/>
                    </a:lnTo>
                    <a:lnTo>
                      <a:pt x="75" y="809"/>
                    </a:lnTo>
                    <a:lnTo>
                      <a:pt x="184" y="321"/>
                    </a:lnTo>
                    <a:lnTo>
                      <a:pt x="201" y="252"/>
                    </a:lnTo>
                    <a:lnTo>
                      <a:pt x="257" y="214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5" name="Text Box 405">
              <a:extLst>
                <a:ext uri="{FF2B5EF4-FFF2-40B4-BE49-F238E27FC236}">
                  <a16:creationId xmlns:a16="http://schemas.microsoft.com/office/drawing/2014/main" id="{28E55982-A723-4248-92BD-9C6031496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5" y="747"/>
              <a:ext cx="52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>
                  <a:solidFill>
                    <a:schemeClr val="tx2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ISP</a:t>
              </a:r>
            </a:p>
          </p:txBody>
        </p:sp>
      </p:grpSp>
    </p:spTree>
  </p:cSld>
  <p:clrMapOvr>
    <a:masterClrMapping/>
  </p:clrMapOvr>
  <p:transition spd="med"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>
            <a:extLst>
              <a:ext uri="{FF2B5EF4-FFF2-40B4-BE49-F238E27FC236}">
                <a16:creationId xmlns:a16="http://schemas.microsoft.com/office/drawing/2014/main" id="{7E57EB01-05E9-48C9-B5BB-0427D857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64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Hubs – Layer 1</a:t>
            </a:r>
          </a:p>
        </p:txBody>
      </p:sp>
      <p:sp>
        <p:nvSpPr>
          <p:cNvPr id="278532" name="Rectangle 4">
            <a:extLst>
              <a:ext uri="{FF2B5EF4-FFF2-40B4-BE49-F238E27FC236}">
                <a16:creationId xmlns:a16="http://schemas.microsoft.com/office/drawing/2014/main" id="{BD0CB695-3185-4B7F-9CB1-CBEF478A5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73238"/>
            <a:ext cx="44005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used to regenerate and retime network signals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propagate signals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cannot filter traffic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cannot determine the best path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used as network concentration points</a:t>
            </a:r>
          </a:p>
        </p:txBody>
      </p:sp>
      <p:sp>
        <p:nvSpPr>
          <p:cNvPr id="278533" name="Rectangle 5">
            <a:extLst>
              <a:ext uri="{FF2B5EF4-FFF2-40B4-BE49-F238E27FC236}">
                <a16:creationId xmlns:a16="http://schemas.microsoft.com/office/drawing/2014/main" id="{63C0A2CD-5A4A-4B8E-BDFC-585A46045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652963"/>
            <a:ext cx="3995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sometimes called multiport repeaters</a:t>
            </a:r>
          </a:p>
        </p:txBody>
      </p:sp>
      <p:pic>
        <p:nvPicPr>
          <p:cNvPr id="82949" name="Picture 6">
            <a:extLst>
              <a:ext uri="{FF2B5EF4-FFF2-40B4-BE49-F238E27FC236}">
                <a16:creationId xmlns:a16="http://schemas.microsoft.com/office/drawing/2014/main" id="{3D3A897D-929B-437C-B653-770E94B6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781300"/>
            <a:ext cx="3486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78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78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78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78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78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78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autoUpdateAnimBg="0"/>
      <p:bldP spid="278532" grpId="0" build="p" autoUpdateAnimBg="0"/>
      <p:bldP spid="278533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>
            <a:extLst>
              <a:ext uri="{FF2B5EF4-FFF2-40B4-BE49-F238E27FC236}">
                <a16:creationId xmlns:a16="http://schemas.microsoft.com/office/drawing/2014/main" id="{E01DF5FC-37D9-4A87-847B-308143F2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Repeaters/Hubs - Differences</a:t>
            </a:r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29DEF414-D02B-484D-87FE-1A95BFFD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773238"/>
            <a:ext cx="7727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Repeater typically has only two ports and a hub generally has from four to twenty or more ports.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Repeater receives on one port and repeats on </a:t>
            </a:r>
            <a:r>
              <a:rPr lang="en-US" altLang="zh-CN" sz="2400">
                <a:solidFill>
                  <a:srgbClr val="FF0000"/>
                </a:solidFill>
              </a:rPr>
              <a:t>the other</a:t>
            </a:r>
            <a:r>
              <a:rPr lang="en-US" altLang="zh-CN" sz="2400"/>
              <a:t>, while hubs receive on one port and transmit on </a:t>
            </a:r>
            <a:r>
              <a:rPr lang="en-US" altLang="zh-CN" sz="2400">
                <a:solidFill>
                  <a:srgbClr val="FF0000"/>
                </a:solidFill>
              </a:rPr>
              <a:t>all other ports</a:t>
            </a:r>
            <a:r>
              <a:rPr lang="en-US" altLang="zh-CN" sz="2400"/>
              <a:t>.</a:t>
            </a:r>
          </a:p>
          <a:p>
            <a:pPr eaLnBrk="1" hangingPunct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Hubs most commonly found in Ethernet 10Base T or 100Base T networks.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8" grpId="0" autoUpdateAnimBg="0"/>
      <p:bldP spid="280579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5" name="Rectangle 3">
            <a:extLst>
              <a:ext uri="{FF2B5EF4-FFF2-40B4-BE49-F238E27FC236}">
                <a16:creationId xmlns:a16="http://schemas.microsoft.com/office/drawing/2014/main" id="{F96F5593-A986-4844-88D7-45F76274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825500"/>
            <a:ext cx="632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Hub</a:t>
            </a:r>
          </a:p>
        </p:txBody>
      </p:sp>
      <p:sp>
        <p:nvSpPr>
          <p:cNvPr id="284676" name="Rectangle 4">
            <a:extLst>
              <a:ext uri="{FF2B5EF4-FFF2-40B4-BE49-F238E27FC236}">
                <a16:creationId xmlns:a16="http://schemas.microsoft.com/office/drawing/2014/main" id="{84D3AAA0-C39E-4299-9974-4BF9E5A3F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00213"/>
            <a:ext cx="4103688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en-US" altLang="zh-CN" sz="2400"/>
          </a:p>
        </p:txBody>
      </p:sp>
      <p:graphicFrame>
        <p:nvGraphicFramePr>
          <p:cNvPr id="13314" name="Object 5">
            <a:extLst>
              <a:ext uri="{FF2B5EF4-FFF2-40B4-BE49-F238E27FC236}">
                <a16:creationId xmlns:a16="http://schemas.microsoft.com/office/drawing/2014/main" id="{23E96703-8DD9-4CAB-B2BE-644A9EAB1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0" y="1928813"/>
          <a:ext cx="328612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Visio" r:id="rId4" imgW="2760678" imgH="3092720" progId="Visio.Drawing.11">
                  <p:embed/>
                </p:oleObj>
              </mc:Choice>
              <mc:Fallback>
                <p:oleObj name="Visio" r:id="rId4" imgW="2760678" imgH="309272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928813"/>
                        <a:ext cx="328612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6">
            <a:extLst>
              <a:ext uri="{FF2B5EF4-FFF2-40B4-BE49-F238E27FC236}">
                <a16:creationId xmlns:a16="http://schemas.microsoft.com/office/drawing/2014/main" id="{AF9234FF-1FE6-472A-9853-1C8142C95C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2000250"/>
          <a:ext cx="3884613" cy="392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Visio" r:id="rId6" imgW="3071717" imgH="3107722" progId="Visio.Drawing.11">
                  <p:embed/>
                </p:oleObj>
              </mc:Choice>
              <mc:Fallback>
                <p:oleObj name="Visio" r:id="rId6" imgW="3071717" imgH="310772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000250"/>
                        <a:ext cx="3884613" cy="3929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4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5" grpId="0" autoUpdateAnimBg="0"/>
      <p:bldP spid="284676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34771D01-B425-4B19-AA27-407B4B720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5486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Bridges – Layer 2</a:t>
            </a:r>
          </a:p>
        </p:txBody>
      </p:sp>
      <p:sp>
        <p:nvSpPr>
          <p:cNvPr id="286723" name="Rectangle 3">
            <a:extLst>
              <a:ext uri="{FF2B5EF4-FFF2-40B4-BE49-F238E27FC236}">
                <a16:creationId xmlns:a16="http://schemas.microsoft.com/office/drawing/2014/main" id="{50693998-8CF7-46B5-90DD-4E85410D1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700213"/>
            <a:ext cx="84978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purpose is to filter traffic on a LAN—to keep traffic local—yet allow connectivity to other segments of the LAN for traffic that is directed there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keep track of MAC addresses that are on each side of the bridge and make decisions based on this MAC address list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more intelligent than hubs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collect and pass packets between segments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create collision domains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maintain address tables</a:t>
            </a:r>
          </a:p>
        </p:txBody>
      </p:sp>
      <p:graphicFrame>
        <p:nvGraphicFramePr>
          <p:cNvPr id="14338" name="Object 4">
            <a:extLst>
              <a:ext uri="{FF2B5EF4-FFF2-40B4-BE49-F238E27FC236}">
                <a16:creationId xmlns:a16="http://schemas.microsoft.com/office/drawing/2014/main" id="{8EE24D7C-6444-48DB-9376-E23C5F6C5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7625" y="4365625"/>
          <a:ext cx="12541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Visio" r:id="rId4" imgW="1129474" imgH="1700213" progId="Visio.Drawing.11">
                  <p:embed/>
                </p:oleObj>
              </mc:Choice>
              <mc:Fallback>
                <p:oleObj name="Visio" r:id="rId4" imgW="1129474" imgH="170021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4365625"/>
                        <a:ext cx="125412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8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utoUpdateAnimBg="0"/>
      <p:bldP spid="286723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>
            <a:extLst>
              <a:ext uri="{FF2B5EF4-FFF2-40B4-BE49-F238E27FC236}">
                <a16:creationId xmlns:a16="http://schemas.microsoft.com/office/drawing/2014/main" id="{5E603F27-CE81-4BCF-9AB8-C50D6BA1B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369" r:id="rId2" imgW="8714096" imgH="6337408"/>
        </mc:Choice>
        <mc:Fallback>
          <p:control r:id="rId2" imgW="8714096" imgH="6337408">
            <p:pic>
              <p:nvPicPr>
                <p:cNvPr id="15362" name="ShockwaveFlash1">
                  <a:extLst>
                    <a:ext uri="{FF2B5EF4-FFF2-40B4-BE49-F238E27FC236}">
                      <a16:creationId xmlns:a16="http://schemas.microsoft.com/office/drawing/2014/main" id="{84390F1C-98C8-4D9C-A8CD-56F1669ABED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25" y="260350"/>
                  <a:ext cx="8713788" cy="6337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818" name="Object 2">
            <a:extLst>
              <a:ext uri="{FF2B5EF4-FFF2-40B4-BE49-F238E27FC236}">
                <a16:creationId xmlns:a16="http://schemas.microsoft.com/office/drawing/2014/main" id="{4468C510-B142-4A78-BFE4-1D83C00D0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1887538"/>
          <a:ext cx="4176712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BMP 图像" r:id="rId4" imgW="3952381" imgH="3010320" progId="Paint.Picture">
                  <p:embed/>
                </p:oleObj>
              </mc:Choice>
              <mc:Fallback>
                <p:oleObj name="BMP 图像" r:id="rId4" imgW="3952381" imgH="301032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887538"/>
                        <a:ext cx="4176712" cy="323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19" name="Rectangle 3">
            <a:extLst>
              <a:ext uri="{FF2B5EF4-FFF2-40B4-BE49-F238E27FC236}">
                <a16:creationId xmlns:a16="http://schemas.microsoft.com/office/drawing/2014/main" id="{2C7C5970-7FCD-4D43-9BCB-BDF217BCA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0713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Switches – Layer 2</a:t>
            </a:r>
          </a:p>
        </p:txBody>
      </p:sp>
      <p:sp>
        <p:nvSpPr>
          <p:cNvPr id="290820" name="Rectangle 4">
            <a:extLst>
              <a:ext uri="{FF2B5EF4-FFF2-40B4-BE49-F238E27FC236}">
                <a16:creationId xmlns:a16="http://schemas.microsoft.com/office/drawing/2014/main" id="{D6FBC7E6-EA95-459F-82A4-CAB3C413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773238"/>
            <a:ext cx="472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used to concentrate connectivity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combine the connectivity of a hub with the traffic regulation of a bridge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switch frames from incoming ports to outgoing ports providing each port with full bandwidth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provide separate data paths</a:t>
            </a:r>
          </a:p>
        </p:txBody>
      </p:sp>
      <p:sp>
        <p:nvSpPr>
          <p:cNvPr id="290821" name="Rectangle 5">
            <a:extLst>
              <a:ext uri="{FF2B5EF4-FFF2-40B4-BE49-F238E27FC236}">
                <a16:creationId xmlns:a16="http://schemas.microsoft.com/office/drawing/2014/main" id="{4D0B7A52-56F9-42AA-A9E2-30C4F16D4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867400"/>
            <a:ext cx="396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sz="280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290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90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290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290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9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9" grpId="0" autoUpdateAnimBg="0"/>
      <p:bldP spid="290820" grpId="0" build="p" autoUpdateAnimBg="0"/>
      <p:bldP spid="290821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33061CCF-6F4D-4AAB-9C25-AD5D7DD3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92150"/>
            <a:ext cx="6689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Routers – Layer 3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1570EB0B-D734-4640-BF4E-9FF77F8DF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700213"/>
            <a:ext cx="838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important traffic-regulating device in large networks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Make decisions based on network addresses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examine packets (Layer 3 data), choose the best path for them, and then switch them out the proper outgoing port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two primary purposes:  path selection and switching of packets to best route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utoUpdateAnimBg="0"/>
      <p:bldP spid="294915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F61F9225-1A98-46D0-AB43-DC081F38A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6610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>
                <a:solidFill>
                  <a:schemeClr val="tx2"/>
                </a:solidFill>
              </a:rPr>
              <a:t>Clouds – Layers 1-7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E8B94630-614E-43AA-AA70-98D3D7A03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00213"/>
            <a:ext cx="3962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all the devices that connect your computer to some very distant com-puter, perhaps on another continent</a:t>
            </a:r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7A650FF6-EC1B-4345-B372-1FBC65060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1700213"/>
            <a:ext cx="4114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en-US" altLang="zh-CN" sz="2400"/>
              <a:t>contain NICs, switches, bridges, routers, gateways, and other net-working devices </a:t>
            </a:r>
          </a:p>
        </p:txBody>
      </p:sp>
      <p:graphicFrame>
        <p:nvGraphicFramePr>
          <p:cNvPr id="17410" name="Object 6">
            <a:extLst>
              <a:ext uri="{FF2B5EF4-FFF2-40B4-BE49-F238E27FC236}">
                <a16:creationId xmlns:a16="http://schemas.microsoft.com/office/drawing/2014/main" id="{E575E623-4D46-4C91-9A85-4A31E05FED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4432300"/>
          <a:ext cx="2435225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Visio" r:id="rId4" imgW="2143935" imgH="1642872" progId="Visio.Drawing.11">
                  <p:embed/>
                </p:oleObj>
              </mc:Choice>
              <mc:Fallback>
                <p:oleObj name="Visio" r:id="rId4" imgW="2143935" imgH="164287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20000" contrast="-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432300"/>
                        <a:ext cx="2435225" cy="154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9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 autoUpdateAnimBg="0"/>
      <p:bldP spid="299011" grpId="0" build="p" autoUpdateAnimBg="0"/>
      <p:bldP spid="299013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>
            <a:extLst>
              <a:ext uri="{FF2B5EF4-FFF2-40B4-BE49-F238E27FC236}">
                <a16:creationId xmlns:a16="http://schemas.microsoft.com/office/drawing/2014/main" id="{06F44126-71D8-450B-9775-673E8A4F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09563"/>
            <a:ext cx="7747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Evolution of Networking Devices and the OSI Layers</a:t>
            </a:r>
          </a:p>
        </p:txBody>
      </p:sp>
      <p:graphicFrame>
        <p:nvGraphicFramePr>
          <p:cNvPr id="303107" name="Object 3">
            <a:extLst>
              <a:ext uri="{FF2B5EF4-FFF2-40B4-BE49-F238E27FC236}">
                <a16:creationId xmlns:a16="http://schemas.microsoft.com/office/drawing/2014/main" id="{471FD2D2-E806-4116-8AB9-4D2A8B93DC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700213"/>
          <a:ext cx="61912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BMP 图像" r:id="rId4" imgW="3905795" imgH="2886478" progId="Paint.Picture">
                  <p:embed/>
                </p:oleObj>
              </mc:Choice>
              <mc:Fallback>
                <p:oleObj name="BMP 图像" r:id="rId4" imgW="3905795" imgH="2886478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6191250" cy="443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6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D8D24E03-97EB-47DD-8A17-B6E29D933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33375"/>
            <a:ext cx="78232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Evolution of Networking Devices and the OSI Layers</a:t>
            </a: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F04A705C-1A9A-40AD-9C71-511127374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700213"/>
            <a:ext cx="838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/>
              <a:t>hosts and servers operate at Layers 1 – 7; they perform the </a:t>
            </a:r>
            <a:r>
              <a:rPr lang="en-US" altLang="zh-CN" sz="2800" i="1"/>
              <a:t>encapsulation</a:t>
            </a:r>
            <a:r>
              <a:rPr lang="en-US" altLang="zh-CN" sz="2800"/>
              <a:t> process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/>
              <a:t>transceivers, repeaters, and hubs are all considered </a:t>
            </a:r>
            <a:r>
              <a:rPr lang="en-US" altLang="zh-CN" sz="2800">
                <a:solidFill>
                  <a:srgbClr val="006600"/>
                </a:solidFill>
              </a:rPr>
              <a:t>active Layer 1 devices</a:t>
            </a:r>
            <a:r>
              <a:rPr lang="en-US" altLang="zh-CN" sz="2800"/>
              <a:t> because they act only on </a:t>
            </a:r>
            <a:r>
              <a:rPr lang="en-US" altLang="zh-CN" sz="2800" i="1"/>
              <a:t>bits</a:t>
            </a:r>
            <a:r>
              <a:rPr lang="en-US" altLang="zh-CN" sz="2800"/>
              <a:t> and require energy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800"/>
              <a:t>patch cables, patch panels, and other interconnection components are considered </a:t>
            </a:r>
            <a:r>
              <a:rPr lang="en-US" altLang="zh-CN" sz="2800">
                <a:solidFill>
                  <a:srgbClr val="006600"/>
                </a:solidFill>
              </a:rPr>
              <a:t>passive Layer 1 components</a:t>
            </a:r>
            <a:r>
              <a:rPr lang="en-US" altLang="zh-CN" sz="2800"/>
              <a:t> because they simply provide some sort of conducting path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0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 autoUpdateAnimBg="0"/>
      <p:bldP spid="30515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2">
            <a:extLst>
              <a:ext uri="{FF2B5EF4-FFF2-40B4-BE49-F238E27FC236}">
                <a16:creationId xmlns:a16="http://schemas.microsoft.com/office/drawing/2014/main" id="{C0156373-25ED-4AC4-AE70-E98FE0B8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975"/>
            <a:ext cx="8540750" cy="4989513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4000">
              <a:latin typeface="Arial" panose="020B0604020202020204" pitchFamily="34" charset="0"/>
            </a:endParaRPr>
          </a:p>
        </p:txBody>
      </p:sp>
      <p:sp>
        <p:nvSpPr>
          <p:cNvPr id="27651" name="Oval 3">
            <a:extLst>
              <a:ext uri="{FF2B5EF4-FFF2-40B4-BE49-F238E27FC236}">
                <a16:creationId xmlns:a16="http://schemas.microsoft.com/office/drawing/2014/main" id="{DCA4B39E-9DE3-4CA9-A1E5-BB6B15BF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623888"/>
            <a:ext cx="6313488" cy="3667125"/>
          </a:xfrm>
          <a:prstGeom prst="ellipse">
            <a:avLst/>
          </a:prstGeom>
          <a:solidFill>
            <a:srgbClr val="00FFCC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2" name="Oval 4">
            <a:extLst>
              <a:ext uri="{FF2B5EF4-FFF2-40B4-BE49-F238E27FC236}">
                <a16:creationId xmlns:a16="http://schemas.microsoft.com/office/drawing/2014/main" id="{F0DC9DC1-39CC-4AB0-831A-595CE5A0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1268413"/>
            <a:ext cx="3816350" cy="2303462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827ED8E1-73F5-4DD9-A1C5-0D40C4CE74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4200" y="2563813"/>
            <a:ext cx="871538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822E426C-6B1E-4A78-B776-7227A9B8B0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2132013"/>
            <a:ext cx="647700" cy="503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199" name="Oval 7">
            <a:extLst>
              <a:ext uri="{FF2B5EF4-FFF2-40B4-BE49-F238E27FC236}">
                <a16:creationId xmlns:a16="http://schemas.microsoft.com/office/drawing/2014/main" id="{B00D68BB-088C-43C0-88A0-37C250C6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2454275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一级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30B2EBD1-304F-4E15-AF35-FC4E0E5E78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200" y="4376738"/>
            <a:ext cx="1763713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id="{D89A9618-B0E7-4E98-B8EB-D3B023A8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4300538"/>
            <a:ext cx="193675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FB6D342D-59F7-4CDB-B3C6-2808BBED4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376738"/>
            <a:ext cx="350838" cy="923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Line 11">
            <a:extLst>
              <a:ext uri="{FF2B5EF4-FFF2-40B4-BE49-F238E27FC236}">
                <a16:creationId xmlns:a16="http://schemas.microsoft.com/office/drawing/2014/main" id="{3E9CC6B7-34FA-495A-BFB8-1C12808399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4888" y="4376738"/>
            <a:ext cx="239712" cy="779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12">
            <a:extLst>
              <a:ext uri="{FF2B5EF4-FFF2-40B4-BE49-F238E27FC236}">
                <a16:creationId xmlns:a16="http://schemas.microsoft.com/office/drawing/2014/main" id="{42FD2EC8-558B-4FD4-AA70-39C0F14AE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376738"/>
            <a:ext cx="615950" cy="708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Line 13">
            <a:extLst>
              <a:ext uri="{FF2B5EF4-FFF2-40B4-BE49-F238E27FC236}">
                <a16:creationId xmlns:a16="http://schemas.microsoft.com/office/drawing/2014/main" id="{F0F5719F-2AB1-42EE-9FAD-042C366331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3787775"/>
            <a:ext cx="5762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Line 14">
            <a:extLst>
              <a:ext uri="{FF2B5EF4-FFF2-40B4-BE49-F238E27FC236}">
                <a16:creationId xmlns:a16="http://schemas.microsoft.com/office/drawing/2014/main" id="{EF363E00-35DB-46A7-93B5-A0A7A39C1E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5200" y="3652838"/>
            <a:ext cx="635000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3" name="Line 15">
            <a:extLst>
              <a:ext uri="{FF2B5EF4-FFF2-40B4-BE49-F238E27FC236}">
                <a16:creationId xmlns:a16="http://schemas.microsoft.com/office/drawing/2014/main" id="{1874D523-F5FB-480F-AC93-9BC70B300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2852738"/>
            <a:ext cx="9366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4" name="Line 16">
            <a:extLst>
              <a:ext uri="{FF2B5EF4-FFF2-40B4-BE49-F238E27FC236}">
                <a16:creationId xmlns:a16="http://schemas.microsoft.com/office/drawing/2014/main" id="{2D847C40-1909-4F1A-99DB-850FAA5F22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91213" y="3690938"/>
            <a:ext cx="446087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5" name="Line 17">
            <a:extLst>
              <a:ext uri="{FF2B5EF4-FFF2-40B4-BE49-F238E27FC236}">
                <a16:creationId xmlns:a16="http://schemas.microsoft.com/office/drawing/2014/main" id="{B19B47FD-6AA0-4141-90B0-06A499BDAD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3690938"/>
            <a:ext cx="714375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6" name="Line 18">
            <a:extLst>
              <a:ext uri="{FF2B5EF4-FFF2-40B4-BE49-F238E27FC236}">
                <a16:creationId xmlns:a16="http://schemas.microsoft.com/office/drawing/2014/main" id="{45B09722-E0F6-4FF9-9482-6F74A52BD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1701800"/>
            <a:ext cx="6477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7" name="Line 19">
            <a:extLst>
              <a:ext uri="{FF2B5EF4-FFF2-40B4-BE49-F238E27FC236}">
                <a16:creationId xmlns:a16="http://schemas.microsoft.com/office/drawing/2014/main" id="{05BBACBC-E76D-418B-939E-FCB9D98DA8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7188" y="1341438"/>
            <a:ext cx="6477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Line 20">
            <a:extLst>
              <a:ext uri="{FF2B5EF4-FFF2-40B4-BE49-F238E27FC236}">
                <a16:creationId xmlns:a16="http://schemas.microsoft.com/office/drawing/2014/main" id="{0C514376-597C-401B-B951-B79C8B421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94388" y="2132013"/>
            <a:ext cx="83820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Line 21">
            <a:extLst>
              <a:ext uri="{FF2B5EF4-FFF2-40B4-BE49-F238E27FC236}">
                <a16:creationId xmlns:a16="http://schemas.microsoft.com/office/drawing/2014/main" id="{01F19967-6C6C-4E1E-ACE3-F2851BB72F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2916238"/>
            <a:ext cx="9048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Line 22">
            <a:extLst>
              <a:ext uri="{FF2B5EF4-FFF2-40B4-BE49-F238E27FC236}">
                <a16:creationId xmlns:a16="http://schemas.microsoft.com/office/drawing/2014/main" id="{E8C4F1A8-3EB1-466B-9207-02361404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2708275"/>
            <a:ext cx="935037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4D535C36-9938-4339-8074-6A84A4E8D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9338" y="2865438"/>
            <a:ext cx="1000125" cy="58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Line 24">
            <a:extLst>
              <a:ext uri="{FF2B5EF4-FFF2-40B4-BE49-F238E27FC236}">
                <a16:creationId xmlns:a16="http://schemas.microsoft.com/office/drawing/2014/main" id="{CAFA6BB0-C19D-41A2-848F-1373FFFAF5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5913" y="2928938"/>
            <a:ext cx="471487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Line 25">
            <a:extLst>
              <a:ext uri="{FF2B5EF4-FFF2-40B4-BE49-F238E27FC236}">
                <a16:creationId xmlns:a16="http://schemas.microsoft.com/office/drawing/2014/main" id="{19EE8CE8-762A-4F68-8EC5-BEF97022A4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62300" y="2779713"/>
            <a:ext cx="68897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Line 26">
            <a:extLst>
              <a:ext uri="{FF2B5EF4-FFF2-40B4-BE49-F238E27FC236}">
                <a16:creationId xmlns:a16="http://schemas.microsoft.com/office/drawing/2014/main" id="{EA03E16F-2B0E-4B2E-8A34-04BFFCFB40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928938"/>
            <a:ext cx="709613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Line 27">
            <a:extLst>
              <a:ext uri="{FF2B5EF4-FFF2-40B4-BE49-F238E27FC236}">
                <a16:creationId xmlns:a16="http://schemas.microsoft.com/office/drawing/2014/main" id="{D0A89B6C-4EB2-4F9B-BAE8-094E5F850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32115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28">
            <a:extLst>
              <a:ext uri="{FF2B5EF4-FFF2-40B4-BE49-F238E27FC236}">
                <a16:creationId xmlns:a16="http://schemas.microsoft.com/office/drawing/2014/main" id="{DC6F45D6-2BA4-4B0F-B7A3-05DB06C8C3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7450" y="4300538"/>
            <a:ext cx="946150" cy="855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7" name="Line 29">
            <a:extLst>
              <a:ext uri="{FF2B5EF4-FFF2-40B4-BE49-F238E27FC236}">
                <a16:creationId xmlns:a16="http://schemas.microsoft.com/office/drawing/2014/main" id="{C3273E16-A110-4F24-A339-C80412E835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2878138"/>
            <a:ext cx="1143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222" name="Oval 30">
            <a:extLst>
              <a:ext uri="{FF2B5EF4-FFF2-40B4-BE49-F238E27FC236}">
                <a16:creationId xmlns:a16="http://schemas.microsoft.com/office/drawing/2014/main" id="{E2A79030-7764-4C2D-A5CB-96A26784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5638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一级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223" name="Oval 31">
            <a:extLst>
              <a:ext uri="{FF2B5EF4-FFF2-40B4-BE49-F238E27FC236}">
                <a16:creationId xmlns:a16="http://schemas.microsoft.com/office/drawing/2014/main" id="{565413C6-3E48-4882-93E9-D534FC2E7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687638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第一层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224" name="Oval 32">
            <a:extLst>
              <a:ext uri="{FF2B5EF4-FFF2-40B4-BE49-F238E27FC236}">
                <a16:creationId xmlns:a16="http://schemas.microsoft.com/office/drawing/2014/main" id="{651D926D-AFD6-45CE-8FA3-157D5F315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619500"/>
            <a:ext cx="965200" cy="6000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大公司</a:t>
            </a:r>
          </a:p>
        </p:txBody>
      </p:sp>
      <p:sp>
        <p:nvSpPr>
          <p:cNvPr id="520225" name="Oval 33">
            <a:extLst>
              <a:ext uri="{FF2B5EF4-FFF2-40B4-BE49-F238E27FC236}">
                <a16:creationId xmlns:a16="http://schemas.microsoft.com/office/drawing/2014/main" id="{AC73A3EC-16CD-44BB-B263-C13447A9E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4003675"/>
            <a:ext cx="946150" cy="436563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226" name="Oval 34">
            <a:extLst>
              <a:ext uri="{FF2B5EF4-FFF2-40B4-BE49-F238E27FC236}">
                <a16:creationId xmlns:a16="http://schemas.microsoft.com/office/drawing/2014/main" id="{BE873FDA-6D80-4FC7-A596-FB429BCC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341438"/>
            <a:ext cx="935038" cy="5762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大公司</a:t>
            </a:r>
          </a:p>
        </p:txBody>
      </p:sp>
      <p:sp>
        <p:nvSpPr>
          <p:cNvPr id="520227" name="Oval 35">
            <a:extLst>
              <a:ext uri="{FF2B5EF4-FFF2-40B4-BE49-F238E27FC236}">
                <a16:creationId xmlns:a16="http://schemas.microsoft.com/office/drawing/2014/main" id="{7B77818C-F181-4044-A408-DDFFD13F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1100138"/>
            <a:ext cx="863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大公司</a:t>
            </a:r>
          </a:p>
        </p:txBody>
      </p:sp>
      <p:sp>
        <p:nvSpPr>
          <p:cNvPr id="520228" name="Oval 36">
            <a:extLst>
              <a:ext uri="{FF2B5EF4-FFF2-40B4-BE49-F238E27FC236}">
                <a16:creationId xmlns:a16="http://schemas.microsoft.com/office/drawing/2014/main" id="{8379076B-2546-4336-8D9D-504EA5398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4437063"/>
            <a:ext cx="947737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公司</a:t>
            </a:r>
          </a:p>
        </p:txBody>
      </p:sp>
      <p:sp>
        <p:nvSpPr>
          <p:cNvPr id="520229" name="Oval 37">
            <a:extLst>
              <a:ext uri="{FF2B5EF4-FFF2-40B4-BE49-F238E27FC236}">
                <a16:creationId xmlns:a16="http://schemas.microsoft.com/office/drawing/2014/main" id="{414132C2-36BE-4E50-B119-B0B987845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588" y="4338638"/>
            <a:ext cx="946150" cy="385762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230" name="Oval 38">
            <a:extLst>
              <a:ext uri="{FF2B5EF4-FFF2-40B4-BE49-F238E27FC236}">
                <a16:creationId xmlns:a16="http://schemas.microsoft.com/office/drawing/2014/main" id="{88928557-5771-474F-BBAD-2A21232B5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8938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grpSp>
        <p:nvGrpSpPr>
          <p:cNvPr id="27687" name="Group 39">
            <a:extLst>
              <a:ext uri="{FF2B5EF4-FFF2-40B4-BE49-F238E27FC236}">
                <a16:creationId xmlns:a16="http://schemas.microsoft.com/office/drawing/2014/main" id="{703147E8-3BE7-418B-AD20-183727D4378E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4983163"/>
            <a:ext cx="898525" cy="533400"/>
            <a:chOff x="1200" y="2688"/>
            <a:chExt cx="566" cy="336"/>
          </a:xfrm>
        </p:grpSpPr>
        <p:grpSp>
          <p:nvGrpSpPr>
            <p:cNvPr id="27777" name="Group 40">
              <a:extLst>
                <a:ext uri="{FF2B5EF4-FFF2-40B4-BE49-F238E27FC236}">
                  <a16:creationId xmlns:a16="http://schemas.microsoft.com/office/drawing/2014/main" id="{C09CA98D-0658-4611-8CA6-55BF86B8E9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27779" name="Oval 41">
                <a:extLst>
                  <a:ext uri="{FF2B5EF4-FFF2-40B4-BE49-F238E27FC236}">
                    <a16:creationId xmlns:a16="http://schemas.microsoft.com/office/drawing/2014/main" id="{A54107C7-72FC-4792-86D8-CB360BA6D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0" name="Oval 42">
                <a:extLst>
                  <a:ext uri="{FF2B5EF4-FFF2-40B4-BE49-F238E27FC236}">
                    <a16:creationId xmlns:a16="http://schemas.microsoft.com/office/drawing/2014/main" id="{B941E0FC-C81E-43B7-A960-A15EC33DB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1" name="Oval 43">
                <a:extLst>
                  <a:ext uri="{FF2B5EF4-FFF2-40B4-BE49-F238E27FC236}">
                    <a16:creationId xmlns:a16="http://schemas.microsoft.com/office/drawing/2014/main" id="{1BE1E5AF-8E3A-4863-88AC-FFA6A4547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2" name="Oval 44">
                <a:extLst>
                  <a:ext uri="{FF2B5EF4-FFF2-40B4-BE49-F238E27FC236}">
                    <a16:creationId xmlns:a16="http://schemas.microsoft.com/office/drawing/2014/main" id="{7F9AB058-77B7-41CF-9817-D9CF58478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3" name="Oval 45">
                <a:extLst>
                  <a:ext uri="{FF2B5EF4-FFF2-40B4-BE49-F238E27FC236}">
                    <a16:creationId xmlns:a16="http://schemas.microsoft.com/office/drawing/2014/main" id="{BC95992E-DD79-4F47-BF12-E0993B154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4" name="Oval 46">
                <a:extLst>
                  <a:ext uri="{FF2B5EF4-FFF2-40B4-BE49-F238E27FC236}">
                    <a16:creationId xmlns:a16="http://schemas.microsoft.com/office/drawing/2014/main" id="{62D87FA5-1982-4832-A82E-781898D1B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5" name="Oval 47">
                <a:extLst>
                  <a:ext uri="{FF2B5EF4-FFF2-40B4-BE49-F238E27FC236}">
                    <a16:creationId xmlns:a16="http://schemas.microsoft.com/office/drawing/2014/main" id="{FE274B17-6C03-49CE-AA27-C91708027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6" name="Oval 48">
                <a:extLst>
                  <a:ext uri="{FF2B5EF4-FFF2-40B4-BE49-F238E27FC236}">
                    <a16:creationId xmlns:a16="http://schemas.microsoft.com/office/drawing/2014/main" id="{C79D732F-623E-4200-A609-AAB68B5BD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87" name="Freeform 49">
                <a:extLst>
                  <a:ext uri="{FF2B5EF4-FFF2-40B4-BE49-F238E27FC236}">
                    <a16:creationId xmlns:a16="http://schemas.microsoft.com/office/drawing/2014/main" id="{D6E8BD25-2EC5-4B68-BB38-23DD2B01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8" name="Freeform 50">
                <a:extLst>
                  <a:ext uri="{FF2B5EF4-FFF2-40B4-BE49-F238E27FC236}">
                    <a16:creationId xmlns:a16="http://schemas.microsoft.com/office/drawing/2014/main" id="{0379C025-FB75-4B9A-96C3-BF50115E7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9" name="Freeform 51">
                <a:extLst>
                  <a:ext uri="{FF2B5EF4-FFF2-40B4-BE49-F238E27FC236}">
                    <a16:creationId xmlns:a16="http://schemas.microsoft.com/office/drawing/2014/main" id="{08F75B7A-5386-4CBD-BAD7-A2501666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78" name="Text Box 52">
              <a:extLst>
                <a:ext uri="{FF2B5EF4-FFF2-40B4-BE49-F238E27FC236}">
                  <a16:creationId xmlns:a16="http://schemas.microsoft.com/office/drawing/2014/main" id="{90167F38-E705-4D9E-8D81-18525461F6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anose="02020603050405020304" pitchFamily="18" charset="0"/>
                </a:rPr>
                <a:t>校园网</a:t>
              </a:r>
            </a:p>
          </p:txBody>
        </p:sp>
      </p:grpSp>
      <p:grpSp>
        <p:nvGrpSpPr>
          <p:cNvPr id="27688" name="Group 53">
            <a:extLst>
              <a:ext uri="{FF2B5EF4-FFF2-40B4-BE49-F238E27FC236}">
                <a16:creationId xmlns:a16="http://schemas.microsoft.com/office/drawing/2014/main" id="{C04790F8-D339-4BD0-ACA2-AE735C7F457B}"/>
              </a:ext>
            </a:extLst>
          </p:cNvPr>
          <p:cNvGrpSpPr>
            <a:grpSpLocks/>
          </p:cNvGrpSpPr>
          <p:nvPr/>
        </p:nvGrpSpPr>
        <p:grpSpPr bwMode="auto">
          <a:xfrm>
            <a:off x="3348038" y="5054600"/>
            <a:ext cx="898525" cy="533400"/>
            <a:chOff x="1200" y="2688"/>
            <a:chExt cx="566" cy="336"/>
          </a:xfrm>
        </p:grpSpPr>
        <p:grpSp>
          <p:nvGrpSpPr>
            <p:cNvPr id="27764" name="Group 54">
              <a:extLst>
                <a:ext uri="{FF2B5EF4-FFF2-40B4-BE49-F238E27FC236}">
                  <a16:creationId xmlns:a16="http://schemas.microsoft.com/office/drawing/2014/main" id="{913911BB-883A-4007-B338-B7574A9CD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27766" name="Oval 55">
                <a:extLst>
                  <a:ext uri="{FF2B5EF4-FFF2-40B4-BE49-F238E27FC236}">
                    <a16:creationId xmlns:a16="http://schemas.microsoft.com/office/drawing/2014/main" id="{F7D07429-DCF8-4CA4-8B53-58343F53E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67" name="Oval 56">
                <a:extLst>
                  <a:ext uri="{FF2B5EF4-FFF2-40B4-BE49-F238E27FC236}">
                    <a16:creationId xmlns:a16="http://schemas.microsoft.com/office/drawing/2014/main" id="{A49A5916-4C03-484A-9D66-2E60C2874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68" name="Oval 57">
                <a:extLst>
                  <a:ext uri="{FF2B5EF4-FFF2-40B4-BE49-F238E27FC236}">
                    <a16:creationId xmlns:a16="http://schemas.microsoft.com/office/drawing/2014/main" id="{42CFA9C5-C151-49CE-8380-0F9234816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69" name="Oval 58">
                <a:extLst>
                  <a:ext uri="{FF2B5EF4-FFF2-40B4-BE49-F238E27FC236}">
                    <a16:creationId xmlns:a16="http://schemas.microsoft.com/office/drawing/2014/main" id="{22BF3E9E-04AD-4460-BD7C-29790F333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70" name="Oval 59">
                <a:extLst>
                  <a:ext uri="{FF2B5EF4-FFF2-40B4-BE49-F238E27FC236}">
                    <a16:creationId xmlns:a16="http://schemas.microsoft.com/office/drawing/2014/main" id="{E3CC27E9-32FB-43DC-AD24-FBD086D9C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71" name="Oval 60">
                <a:extLst>
                  <a:ext uri="{FF2B5EF4-FFF2-40B4-BE49-F238E27FC236}">
                    <a16:creationId xmlns:a16="http://schemas.microsoft.com/office/drawing/2014/main" id="{79550426-722F-4674-922E-97CFA7D02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72" name="Oval 61">
                <a:extLst>
                  <a:ext uri="{FF2B5EF4-FFF2-40B4-BE49-F238E27FC236}">
                    <a16:creationId xmlns:a16="http://schemas.microsoft.com/office/drawing/2014/main" id="{1452A79E-CC30-4BFC-8AC1-DBDD281A4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73" name="Oval 62">
                <a:extLst>
                  <a:ext uri="{FF2B5EF4-FFF2-40B4-BE49-F238E27FC236}">
                    <a16:creationId xmlns:a16="http://schemas.microsoft.com/office/drawing/2014/main" id="{BCFFA04A-54EF-40E6-89B5-5402B40E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74" name="Freeform 63">
                <a:extLst>
                  <a:ext uri="{FF2B5EF4-FFF2-40B4-BE49-F238E27FC236}">
                    <a16:creationId xmlns:a16="http://schemas.microsoft.com/office/drawing/2014/main" id="{BCA08B19-25FA-4A33-92D8-162292AA3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5" name="Freeform 64">
                <a:extLst>
                  <a:ext uri="{FF2B5EF4-FFF2-40B4-BE49-F238E27FC236}">
                    <a16:creationId xmlns:a16="http://schemas.microsoft.com/office/drawing/2014/main" id="{50BD590F-6F87-4574-A6BB-08C86F6A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6" name="Freeform 65">
                <a:extLst>
                  <a:ext uri="{FF2B5EF4-FFF2-40B4-BE49-F238E27FC236}">
                    <a16:creationId xmlns:a16="http://schemas.microsoft.com/office/drawing/2014/main" id="{C04700BB-4EB0-48FB-BEE3-3318E304E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5" name="Text Box 66">
              <a:extLst>
                <a:ext uri="{FF2B5EF4-FFF2-40B4-BE49-F238E27FC236}">
                  <a16:creationId xmlns:a16="http://schemas.microsoft.com/office/drawing/2014/main" id="{B72DC348-4F90-4441-933A-BC94599FB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anose="02020603050405020304" pitchFamily="18" charset="0"/>
                </a:rPr>
                <a:t>校园网</a:t>
              </a:r>
            </a:p>
          </p:txBody>
        </p:sp>
      </p:grpSp>
      <p:grpSp>
        <p:nvGrpSpPr>
          <p:cNvPr id="27689" name="Group 67">
            <a:extLst>
              <a:ext uri="{FF2B5EF4-FFF2-40B4-BE49-F238E27FC236}">
                <a16:creationId xmlns:a16="http://schemas.microsoft.com/office/drawing/2014/main" id="{F5800BBF-6715-4A4E-A796-2DD898BF1C7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5054600"/>
            <a:ext cx="898525" cy="533400"/>
            <a:chOff x="1200" y="2688"/>
            <a:chExt cx="566" cy="336"/>
          </a:xfrm>
        </p:grpSpPr>
        <p:grpSp>
          <p:nvGrpSpPr>
            <p:cNvPr id="27751" name="Group 68">
              <a:extLst>
                <a:ext uri="{FF2B5EF4-FFF2-40B4-BE49-F238E27FC236}">
                  <a16:creationId xmlns:a16="http://schemas.microsoft.com/office/drawing/2014/main" id="{0A27A87F-61EE-4B01-94AB-1FB0F6919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27753" name="Oval 69">
                <a:extLst>
                  <a:ext uri="{FF2B5EF4-FFF2-40B4-BE49-F238E27FC236}">
                    <a16:creationId xmlns:a16="http://schemas.microsoft.com/office/drawing/2014/main" id="{D2C42C4C-090C-485A-8FED-37FF3B709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4" name="Oval 70">
                <a:extLst>
                  <a:ext uri="{FF2B5EF4-FFF2-40B4-BE49-F238E27FC236}">
                    <a16:creationId xmlns:a16="http://schemas.microsoft.com/office/drawing/2014/main" id="{5E0D9553-2DBA-4AFE-8FAA-6DE6AA85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5" name="Oval 71">
                <a:extLst>
                  <a:ext uri="{FF2B5EF4-FFF2-40B4-BE49-F238E27FC236}">
                    <a16:creationId xmlns:a16="http://schemas.microsoft.com/office/drawing/2014/main" id="{7BC218A2-349E-435A-B1C4-2BC418523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6" name="Oval 72">
                <a:extLst>
                  <a:ext uri="{FF2B5EF4-FFF2-40B4-BE49-F238E27FC236}">
                    <a16:creationId xmlns:a16="http://schemas.microsoft.com/office/drawing/2014/main" id="{19A0E9F1-F1AD-4B6A-AD2A-FD0945581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7" name="Oval 73">
                <a:extLst>
                  <a:ext uri="{FF2B5EF4-FFF2-40B4-BE49-F238E27FC236}">
                    <a16:creationId xmlns:a16="http://schemas.microsoft.com/office/drawing/2014/main" id="{7F926F70-6642-432D-91A5-FCBD3836F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8" name="Oval 74">
                <a:extLst>
                  <a:ext uri="{FF2B5EF4-FFF2-40B4-BE49-F238E27FC236}">
                    <a16:creationId xmlns:a16="http://schemas.microsoft.com/office/drawing/2014/main" id="{2D65EE68-4AC8-4BE5-8F06-7520549F9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59" name="Oval 75">
                <a:extLst>
                  <a:ext uri="{FF2B5EF4-FFF2-40B4-BE49-F238E27FC236}">
                    <a16:creationId xmlns:a16="http://schemas.microsoft.com/office/drawing/2014/main" id="{B8FBBAA7-04DA-4481-90FF-91259D1E7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60" name="Oval 76">
                <a:extLst>
                  <a:ext uri="{FF2B5EF4-FFF2-40B4-BE49-F238E27FC236}">
                    <a16:creationId xmlns:a16="http://schemas.microsoft.com/office/drawing/2014/main" id="{59158866-3BE2-4CBF-B51B-4092F428C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61" name="Freeform 77">
                <a:extLst>
                  <a:ext uri="{FF2B5EF4-FFF2-40B4-BE49-F238E27FC236}">
                    <a16:creationId xmlns:a16="http://schemas.microsoft.com/office/drawing/2014/main" id="{05CDDEA6-8DA5-49AE-8008-F7AD1DFF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2" name="Freeform 78">
                <a:extLst>
                  <a:ext uri="{FF2B5EF4-FFF2-40B4-BE49-F238E27FC236}">
                    <a16:creationId xmlns:a16="http://schemas.microsoft.com/office/drawing/2014/main" id="{BD1DB28F-8506-4E53-9D5E-DEEBA147C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3" name="Freeform 79">
                <a:extLst>
                  <a:ext uri="{FF2B5EF4-FFF2-40B4-BE49-F238E27FC236}">
                    <a16:creationId xmlns:a16="http://schemas.microsoft.com/office/drawing/2014/main" id="{E79C5591-3FDB-43B1-818A-618892926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52" name="Text Box 80">
              <a:extLst>
                <a:ext uri="{FF2B5EF4-FFF2-40B4-BE49-F238E27FC236}">
                  <a16:creationId xmlns:a16="http://schemas.microsoft.com/office/drawing/2014/main" id="{7768BE00-5161-480C-B455-C7BA3C208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anose="02020603050405020304" pitchFamily="18" charset="0"/>
                </a:rPr>
                <a:t>校园网</a:t>
              </a:r>
            </a:p>
          </p:txBody>
        </p:sp>
      </p:grpSp>
      <p:grpSp>
        <p:nvGrpSpPr>
          <p:cNvPr id="27690" name="Group 81">
            <a:extLst>
              <a:ext uri="{FF2B5EF4-FFF2-40B4-BE49-F238E27FC236}">
                <a16:creationId xmlns:a16="http://schemas.microsoft.com/office/drawing/2014/main" id="{816AED0A-2F06-4112-A85A-8D7D4AAC79F2}"/>
              </a:ext>
            </a:extLst>
          </p:cNvPr>
          <p:cNvGrpSpPr>
            <a:grpSpLocks/>
          </p:cNvGrpSpPr>
          <p:nvPr/>
        </p:nvGrpSpPr>
        <p:grpSpPr bwMode="auto">
          <a:xfrm>
            <a:off x="6757988" y="4911725"/>
            <a:ext cx="898525" cy="533400"/>
            <a:chOff x="1200" y="2688"/>
            <a:chExt cx="566" cy="336"/>
          </a:xfrm>
        </p:grpSpPr>
        <p:grpSp>
          <p:nvGrpSpPr>
            <p:cNvPr id="27738" name="Group 82">
              <a:extLst>
                <a:ext uri="{FF2B5EF4-FFF2-40B4-BE49-F238E27FC236}">
                  <a16:creationId xmlns:a16="http://schemas.microsoft.com/office/drawing/2014/main" id="{6170842E-3FA8-457A-8107-17831F6245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688"/>
              <a:ext cx="528" cy="336"/>
              <a:chOff x="2949" y="196"/>
              <a:chExt cx="941" cy="598"/>
            </a:xfrm>
          </p:grpSpPr>
          <p:sp>
            <p:nvSpPr>
              <p:cNvPr id="27740" name="Oval 83">
                <a:extLst>
                  <a:ext uri="{FF2B5EF4-FFF2-40B4-BE49-F238E27FC236}">
                    <a16:creationId xmlns:a16="http://schemas.microsoft.com/office/drawing/2014/main" id="{42845209-678F-419E-A72B-2F48C419E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96"/>
                <a:ext cx="407" cy="162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1" name="Oval 84">
                <a:extLst>
                  <a:ext uri="{FF2B5EF4-FFF2-40B4-BE49-F238E27FC236}">
                    <a16:creationId xmlns:a16="http://schemas.microsoft.com/office/drawing/2014/main" id="{CC3B67FB-9E11-40B0-B0B0-538F95824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900000">
                <a:off x="3512" y="252"/>
                <a:ext cx="275" cy="131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2" name="Oval 85">
                <a:extLst>
                  <a:ext uri="{FF2B5EF4-FFF2-40B4-BE49-F238E27FC236}">
                    <a16:creationId xmlns:a16="http://schemas.microsoft.com/office/drawing/2014/main" id="{21D4FFFE-CE9A-43C7-9B62-5F0FFCA57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00000">
                <a:off x="3650" y="385"/>
                <a:ext cx="240" cy="153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3" name="Oval 86">
                <a:extLst>
                  <a:ext uri="{FF2B5EF4-FFF2-40B4-BE49-F238E27FC236}">
                    <a16:creationId xmlns:a16="http://schemas.microsoft.com/office/drawing/2014/main" id="{FC26FD32-5769-4ECB-BAA2-4C53BCF3C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560000">
                <a:off x="3573" y="537"/>
                <a:ext cx="291" cy="18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4" name="Oval 87">
                <a:extLst>
                  <a:ext uri="{FF2B5EF4-FFF2-40B4-BE49-F238E27FC236}">
                    <a16:creationId xmlns:a16="http://schemas.microsoft.com/office/drawing/2014/main" id="{7B485E7D-28CB-4618-96EA-3D537AEB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555"/>
                <a:ext cx="471" cy="239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5" name="Oval 88">
                <a:extLst>
                  <a:ext uri="{FF2B5EF4-FFF2-40B4-BE49-F238E27FC236}">
                    <a16:creationId xmlns:a16="http://schemas.microsoft.com/office/drawing/2014/main" id="{6EAFE492-17B3-4CC0-B228-92A60D17A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">
                <a:off x="3023" y="555"/>
                <a:ext cx="26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6" name="Oval 89">
                <a:extLst>
                  <a:ext uri="{FF2B5EF4-FFF2-40B4-BE49-F238E27FC236}">
                    <a16:creationId xmlns:a16="http://schemas.microsoft.com/office/drawing/2014/main" id="{70442F6D-A9E6-4ACB-AED7-0E275D054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432"/>
                <a:ext cx="217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7" name="Oval 90">
                <a:extLst>
                  <a:ext uri="{FF2B5EF4-FFF2-40B4-BE49-F238E27FC236}">
                    <a16:creationId xmlns:a16="http://schemas.microsoft.com/office/drawing/2014/main" id="{749D88D8-E0A7-4ADF-9E32-AA78C0773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860000">
                <a:off x="2984" y="310"/>
                <a:ext cx="295" cy="156"/>
              </a:xfrm>
              <a:prstGeom prst="ellipse">
                <a:avLst/>
              </a:prstGeom>
              <a:solidFill>
                <a:srgbClr val="EAEAEA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748" name="Freeform 91">
                <a:extLst>
                  <a:ext uri="{FF2B5EF4-FFF2-40B4-BE49-F238E27FC236}">
                    <a16:creationId xmlns:a16="http://schemas.microsoft.com/office/drawing/2014/main" id="{691255E8-892F-4F86-8BF0-04041CF13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300"/>
                <a:ext cx="738" cy="407"/>
              </a:xfrm>
              <a:custGeom>
                <a:avLst/>
                <a:gdLst>
                  <a:gd name="T0" fmla="*/ 108 w 738"/>
                  <a:gd name="T1" fmla="*/ 82 h 407"/>
                  <a:gd name="T2" fmla="*/ 145 w 738"/>
                  <a:gd name="T3" fmla="*/ 77 h 407"/>
                  <a:gd name="T4" fmla="*/ 183 w 738"/>
                  <a:gd name="T5" fmla="*/ 72 h 407"/>
                  <a:gd name="T6" fmla="*/ 215 w 738"/>
                  <a:gd name="T7" fmla="*/ 67 h 407"/>
                  <a:gd name="T8" fmla="*/ 237 w 738"/>
                  <a:gd name="T9" fmla="*/ 46 h 407"/>
                  <a:gd name="T10" fmla="*/ 204 w 738"/>
                  <a:gd name="T11" fmla="*/ 41 h 407"/>
                  <a:gd name="T12" fmla="*/ 172 w 738"/>
                  <a:gd name="T13" fmla="*/ 46 h 407"/>
                  <a:gd name="T14" fmla="*/ 156 w 738"/>
                  <a:gd name="T15" fmla="*/ 46 h 407"/>
                  <a:gd name="T16" fmla="*/ 188 w 738"/>
                  <a:gd name="T17" fmla="*/ 26 h 407"/>
                  <a:gd name="T18" fmla="*/ 226 w 738"/>
                  <a:gd name="T19" fmla="*/ 15 h 407"/>
                  <a:gd name="T20" fmla="*/ 258 w 738"/>
                  <a:gd name="T21" fmla="*/ 10 h 407"/>
                  <a:gd name="T22" fmla="*/ 290 w 738"/>
                  <a:gd name="T23" fmla="*/ 5 h 407"/>
                  <a:gd name="T24" fmla="*/ 323 w 738"/>
                  <a:gd name="T25" fmla="*/ 0 h 407"/>
                  <a:gd name="T26" fmla="*/ 355 w 738"/>
                  <a:gd name="T27" fmla="*/ 0 h 407"/>
                  <a:gd name="T28" fmla="*/ 387 w 738"/>
                  <a:gd name="T29" fmla="*/ 0 h 407"/>
                  <a:gd name="T30" fmla="*/ 463 w 738"/>
                  <a:gd name="T31" fmla="*/ 0 h 407"/>
                  <a:gd name="T32" fmla="*/ 506 w 738"/>
                  <a:gd name="T33" fmla="*/ 0 h 407"/>
                  <a:gd name="T34" fmla="*/ 543 w 738"/>
                  <a:gd name="T35" fmla="*/ 15 h 407"/>
                  <a:gd name="T36" fmla="*/ 570 w 738"/>
                  <a:gd name="T37" fmla="*/ 36 h 407"/>
                  <a:gd name="T38" fmla="*/ 603 w 738"/>
                  <a:gd name="T39" fmla="*/ 51 h 407"/>
                  <a:gd name="T40" fmla="*/ 635 w 738"/>
                  <a:gd name="T41" fmla="*/ 57 h 407"/>
                  <a:gd name="T42" fmla="*/ 667 w 738"/>
                  <a:gd name="T43" fmla="*/ 77 h 407"/>
                  <a:gd name="T44" fmla="*/ 694 w 738"/>
                  <a:gd name="T45" fmla="*/ 98 h 407"/>
                  <a:gd name="T46" fmla="*/ 715 w 738"/>
                  <a:gd name="T47" fmla="*/ 128 h 407"/>
                  <a:gd name="T48" fmla="*/ 721 w 738"/>
                  <a:gd name="T49" fmla="*/ 164 h 407"/>
                  <a:gd name="T50" fmla="*/ 726 w 738"/>
                  <a:gd name="T51" fmla="*/ 195 h 407"/>
                  <a:gd name="T52" fmla="*/ 726 w 738"/>
                  <a:gd name="T53" fmla="*/ 226 h 407"/>
                  <a:gd name="T54" fmla="*/ 726 w 738"/>
                  <a:gd name="T55" fmla="*/ 257 h 407"/>
                  <a:gd name="T56" fmla="*/ 737 w 738"/>
                  <a:gd name="T57" fmla="*/ 288 h 407"/>
                  <a:gd name="T58" fmla="*/ 737 w 738"/>
                  <a:gd name="T59" fmla="*/ 319 h 407"/>
                  <a:gd name="T60" fmla="*/ 715 w 738"/>
                  <a:gd name="T61" fmla="*/ 349 h 407"/>
                  <a:gd name="T62" fmla="*/ 678 w 738"/>
                  <a:gd name="T63" fmla="*/ 365 h 407"/>
                  <a:gd name="T64" fmla="*/ 646 w 738"/>
                  <a:gd name="T65" fmla="*/ 380 h 407"/>
                  <a:gd name="T66" fmla="*/ 613 w 738"/>
                  <a:gd name="T67" fmla="*/ 396 h 407"/>
                  <a:gd name="T68" fmla="*/ 581 w 738"/>
                  <a:gd name="T69" fmla="*/ 401 h 407"/>
                  <a:gd name="T70" fmla="*/ 538 w 738"/>
                  <a:gd name="T71" fmla="*/ 406 h 407"/>
                  <a:gd name="T72" fmla="*/ 500 w 738"/>
                  <a:gd name="T73" fmla="*/ 406 h 407"/>
                  <a:gd name="T74" fmla="*/ 468 w 738"/>
                  <a:gd name="T75" fmla="*/ 406 h 407"/>
                  <a:gd name="T76" fmla="*/ 436 w 738"/>
                  <a:gd name="T77" fmla="*/ 406 h 407"/>
                  <a:gd name="T78" fmla="*/ 403 w 738"/>
                  <a:gd name="T79" fmla="*/ 406 h 407"/>
                  <a:gd name="T80" fmla="*/ 371 w 738"/>
                  <a:gd name="T81" fmla="*/ 406 h 407"/>
                  <a:gd name="T82" fmla="*/ 339 w 738"/>
                  <a:gd name="T83" fmla="*/ 406 h 407"/>
                  <a:gd name="T84" fmla="*/ 307 w 738"/>
                  <a:gd name="T85" fmla="*/ 406 h 407"/>
                  <a:gd name="T86" fmla="*/ 269 w 738"/>
                  <a:gd name="T87" fmla="*/ 406 h 407"/>
                  <a:gd name="T88" fmla="*/ 237 w 738"/>
                  <a:gd name="T89" fmla="*/ 406 h 407"/>
                  <a:gd name="T90" fmla="*/ 204 w 738"/>
                  <a:gd name="T91" fmla="*/ 406 h 407"/>
                  <a:gd name="T92" fmla="*/ 172 w 738"/>
                  <a:gd name="T93" fmla="*/ 391 h 407"/>
                  <a:gd name="T94" fmla="*/ 140 w 738"/>
                  <a:gd name="T95" fmla="*/ 380 h 407"/>
                  <a:gd name="T96" fmla="*/ 108 w 738"/>
                  <a:gd name="T97" fmla="*/ 365 h 407"/>
                  <a:gd name="T98" fmla="*/ 81 w 738"/>
                  <a:gd name="T99" fmla="*/ 339 h 407"/>
                  <a:gd name="T100" fmla="*/ 59 w 738"/>
                  <a:gd name="T101" fmla="*/ 319 h 407"/>
                  <a:gd name="T102" fmla="*/ 38 w 738"/>
                  <a:gd name="T103" fmla="*/ 288 h 407"/>
                  <a:gd name="T104" fmla="*/ 16 w 738"/>
                  <a:gd name="T105" fmla="*/ 252 h 407"/>
                  <a:gd name="T106" fmla="*/ 0 w 738"/>
                  <a:gd name="T107" fmla="*/ 216 h 407"/>
                  <a:gd name="T108" fmla="*/ 0 w 738"/>
                  <a:gd name="T109" fmla="*/ 185 h 407"/>
                  <a:gd name="T110" fmla="*/ 5 w 738"/>
                  <a:gd name="T111" fmla="*/ 149 h 407"/>
                  <a:gd name="T112" fmla="*/ 27 w 738"/>
                  <a:gd name="T113" fmla="*/ 123 h 407"/>
                  <a:gd name="T114" fmla="*/ 54 w 738"/>
                  <a:gd name="T115" fmla="*/ 108 h 407"/>
                  <a:gd name="T116" fmla="*/ 86 w 738"/>
                  <a:gd name="T117" fmla="*/ 98 h 407"/>
                  <a:gd name="T118" fmla="*/ 113 w 738"/>
                  <a:gd name="T119" fmla="*/ 82 h 407"/>
                  <a:gd name="T120" fmla="*/ 129 w 738"/>
                  <a:gd name="T121" fmla="*/ 98 h 4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738"/>
                  <a:gd name="T184" fmla="*/ 0 h 407"/>
                  <a:gd name="T185" fmla="*/ 738 w 738"/>
                  <a:gd name="T186" fmla="*/ 407 h 40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738" h="407">
                    <a:moveTo>
                      <a:pt x="91" y="82"/>
                    </a:moveTo>
                    <a:lnTo>
                      <a:pt x="108" y="82"/>
                    </a:lnTo>
                    <a:lnTo>
                      <a:pt x="124" y="82"/>
                    </a:lnTo>
                    <a:lnTo>
                      <a:pt x="145" y="77"/>
                    </a:lnTo>
                    <a:lnTo>
                      <a:pt x="161" y="77"/>
                    </a:lnTo>
                    <a:lnTo>
                      <a:pt x="183" y="72"/>
                    </a:lnTo>
                    <a:lnTo>
                      <a:pt x="199" y="72"/>
                    </a:lnTo>
                    <a:lnTo>
                      <a:pt x="215" y="67"/>
                    </a:lnTo>
                    <a:lnTo>
                      <a:pt x="231" y="62"/>
                    </a:lnTo>
                    <a:lnTo>
                      <a:pt x="237" y="46"/>
                    </a:lnTo>
                    <a:lnTo>
                      <a:pt x="221" y="41"/>
                    </a:lnTo>
                    <a:lnTo>
                      <a:pt x="204" y="41"/>
                    </a:lnTo>
                    <a:lnTo>
                      <a:pt x="188" y="46"/>
                    </a:lnTo>
                    <a:lnTo>
                      <a:pt x="172" y="46"/>
                    </a:lnTo>
                    <a:lnTo>
                      <a:pt x="156" y="62"/>
                    </a:lnTo>
                    <a:lnTo>
                      <a:pt x="156" y="46"/>
                    </a:lnTo>
                    <a:lnTo>
                      <a:pt x="172" y="36"/>
                    </a:lnTo>
                    <a:lnTo>
                      <a:pt x="188" y="26"/>
                    </a:lnTo>
                    <a:lnTo>
                      <a:pt x="210" y="21"/>
                    </a:lnTo>
                    <a:lnTo>
                      <a:pt x="226" y="15"/>
                    </a:lnTo>
                    <a:lnTo>
                      <a:pt x="242" y="15"/>
                    </a:lnTo>
                    <a:lnTo>
                      <a:pt x="258" y="10"/>
                    </a:lnTo>
                    <a:lnTo>
                      <a:pt x="274" y="10"/>
                    </a:lnTo>
                    <a:lnTo>
                      <a:pt x="290" y="5"/>
                    </a:lnTo>
                    <a:lnTo>
                      <a:pt x="307" y="5"/>
                    </a:lnTo>
                    <a:lnTo>
                      <a:pt x="323" y="0"/>
                    </a:lnTo>
                    <a:lnTo>
                      <a:pt x="339" y="0"/>
                    </a:lnTo>
                    <a:lnTo>
                      <a:pt x="355" y="0"/>
                    </a:lnTo>
                    <a:lnTo>
                      <a:pt x="371" y="0"/>
                    </a:lnTo>
                    <a:lnTo>
                      <a:pt x="387" y="0"/>
                    </a:lnTo>
                    <a:lnTo>
                      <a:pt x="420" y="0"/>
                    </a:lnTo>
                    <a:lnTo>
                      <a:pt x="463" y="0"/>
                    </a:lnTo>
                    <a:lnTo>
                      <a:pt x="484" y="0"/>
                    </a:lnTo>
                    <a:lnTo>
                      <a:pt x="506" y="0"/>
                    </a:lnTo>
                    <a:lnTo>
                      <a:pt x="527" y="5"/>
                    </a:lnTo>
                    <a:lnTo>
                      <a:pt x="543" y="15"/>
                    </a:lnTo>
                    <a:lnTo>
                      <a:pt x="554" y="31"/>
                    </a:lnTo>
                    <a:lnTo>
                      <a:pt x="570" y="36"/>
                    </a:lnTo>
                    <a:lnTo>
                      <a:pt x="586" y="46"/>
                    </a:lnTo>
                    <a:lnTo>
                      <a:pt x="603" y="51"/>
                    </a:lnTo>
                    <a:lnTo>
                      <a:pt x="619" y="51"/>
                    </a:lnTo>
                    <a:lnTo>
                      <a:pt x="635" y="57"/>
                    </a:lnTo>
                    <a:lnTo>
                      <a:pt x="651" y="67"/>
                    </a:lnTo>
                    <a:lnTo>
                      <a:pt x="667" y="77"/>
                    </a:lnTo>
                    <a:lnTo>
                      <a:pt x="678" y="93"/>
                    </a:lnTo>
                    <a:lnTo>
                      <a:pt x="694" y="98"/>
                    </a:lnTo>
                    <a:lnTo>
                      <a:pt x="699" y="113"/>
                    </a:lnTo>
                    <a:lnTo>
                      <a:pt x="715" y="128"/>
                    </a:lnTo>
                    <a:lnTo>
                      <a:pt x="721" y="149"/>
                    </a:lnTo>
                    <a:lnTo>
                      <a:pt x="721" y="164"/>
                    </a:lnTo>
                    <a:lnTo>
                      <a:pt x="726" y="180"/>
                    </a:lnTo>
                    <a:lnTo>
                      <a:pt x="726" y="195"/>
                    </a:lnTo>
                    <a:lnTo>
                      <a:pt x="726" y="211"/>
                    </a:lnTo>
                    <a:lnTo>
                      <a:pt x="726" y="226"/>
                    </a:lnTo>
                    <a:lnTo>
                      <a:pt x="726" y="242"/>
                    </a:lnTo>
                    <a:lnTo>
                      <a:pt x="726" y="257"/>
                    </a:lnTo>
                    <a:lnTo>
                      <a:pt x="737" y="272"/>
                    </a:lnTo>
                    <a:lnTo>
                      <a:pt x="737" y="288"/>
                    </a:lnTo>
                    <a:lnTo>
                      <a:pt x="737" y="303"/>
                    </a:lnTo>
                    <a:lnTo>
                      <a:pt x="737" y="319"/>
                    </a:lnTo>
                    <a:lnTo>
                      <a:pt x="732" y="334"/>
                    </a:lnTo>
                    <a:lnTo>
                      <a:pt x="715" y="349"/>
                    </a:lnTo>
                    <a:lnTo>
                      <a:pt x="694" y="360"/>
                    </a:lnTo>
                    <a:lnTo>
                      <a:pt x="678" y="365"/>
                    </a:lnTo>
                    <a:lnTo>
                      <a:pt x="662" y="375"/>
                    </a:lnTo>
                    <a:lnTo>
                      <a:pt x="646" y="380"/>
                    </a:lnTo>
                    <a:lnTo>
                      <a:pt x="629" y="385"/>
                    </a:lnTo>
                    <a:lnTo>
                      <a:pt x="613" y="396"/>
                    </a:lnTo>
                    <a:lnTo>
                      <a:pt x="597" y="401"/>
                    </a:lnTo>
                    <a:lnTo>
                      <a:pt x="581" y="401"/>
                    </a:lnTo>
                    <a:lnTo>
                      <a:pt x="559" y="406"/>
                    </a:lnTo>
                    <a:lnTo>
                      <a:pt x="538" y="406"/>
                    </a:lnTo>
                    <a:lnTo>
                      <a:pt x="522" y="406"/>
                    </a:lnTo>
                    <a:lnTo>
                      <a:pt x="500" y="406"/>
                    </a:lnTo>
                    <a:lnTo>
                      <a:pt x="484" y="406"/>
                    </a:lnTo>
                    <a:lnTo>
                      <a:pt x="468" y="406"/>
                    </a:lnTo>
                    <a:lnTo>
                      <a:pt x="452" y="406"/>
                    </a:lnTo>
                    <a:lnTo>
                      <a:pt x="436" y="406"/>
                    </a:lnTo>
                    <a:lnTo>
                      <a:pt x="420" y="406"/>
                    </a:lnTo>
                    <a:lnTo>
                      <a:pt x="403" y="406"/>
                    </a:lnTo>
                    <a:lnTo>
                      <a:pt x="387" y="406"/>
                    </a:lnTo>
                    <a:lnTo>
                      <a:pt x="371" y="406"/>
                    </a:lnTo>
                    <a:lnTo>
                      <a:pt x="355" y="406"/>
                    </a:lnTo>
                    <a:lnTo>
                      <a:pt x="339" y="406"/>
                    </a:lnTo>
                    <a:lnTo>
                      <a:pt x="323" y="406"/>
                    </a:lnTo>
                    <a:lnTo>
                      <a:pt x="307" y="406"/>
                    </a:lnTo>
                    <a:lnTo>
                      <a:pt x="285" y="406"/>
                    </a:lnTo>
                    <a:lnTo>
                      <a:pt x="269" y="406"/>
                    </a:lnTo>
                    <a:lnTo>
                      <a:pt x="253" y="406"/>
                    </a:lnTo>
                    <a:lnTo>
                      <a:pt x="237" y="406"/>
                    </a:lnTo>
                    <a:lnTo>
                      <a:pt x="221" y="406"/>
                    </a:lnTo>
                    <a:lnTo>
                      <a:pt x="204" y="406"/>
                    </a:lnTo>
                    <a:lnTo>
                      <a:pt x="188" y="396"/>
                    </a:lnTo>
                    <a:lnTo>
                      <a:pt x="172" y="391"/>
                    </a:lnTo>
                    <a:lnTo>
                      <a:pt x="156" y="385"/>
                    </a:lnTo>
                    <a:lnTo>
                      <a:pt x="140" y="380"/>
                    </a:lnTo>
                    <a:lnTo>
                      <a:pt x="124" y="375"/>
                    </a:lnTo>
                    <a:lnTo>
                      <a:pt x="108" y="365"/>
                    </a:lnTo>
                    <a:lnTo>
                      <a:pt x="91" y="355"/>
                    </a:lnTo>
                    <a:lnTo>
                      <a:pt x="81" y="339"/>
                    </a:lnTo>
                    <a:lnTo>
                      <a:pt x="65" y="334"/>
                    </a:lnTo>
                    <a:lnTo>
                      <a:pt x="59" y="319"/>
                    </a:lnTo>
                    <a:lnTo>
                      <a:pt x="43" y="303"/>
                    </a:lnTo>
                    <a:lnTo>
                      <a:pt x="38" y="288"/>
                    </a:lnTo>
                    <a:lnTo>
                      <a:pt x="22" y="272"/>
                    </a:lnTo>
                    <a:lnTo>
                      <a:pt x="16" y="252"/>
                    </a:lnTo>
                    <a:lnTo>
                      <a:pt x="5" y="231"/>
                    </a:lnTo>
                    <a:lnTo>
                      <a:pt x="0" y="216"/>
                    </a:lnTo>
                    <a:lnTo>
                      <a:pt x="0" y="200"/>
                    </a:lnTo>
                    <a:lnTo>
                      <a:pt x="0" y="185"/>
                    </a:lnTo>
                    <a:lnTo>
                      <a:pt x="0" y="170"/>
                    </a:lnTo>
                    <a:lnTo>
                      <a:pt x="5" y="149"/>
                    </a:lnTo>
                    <a:lnTo>
                      <a:pt x="11" y="134"/>
                    </a:lnTo>
                    <a:lnTo>
                      <a:pt x="27" y="123"/>
                    </a:lnTo>
                    <a:lnTo>
                      <a:pt x="38" y="108"/>
                    </a:lnTo>
                    <a:lnTo>
                      <a:pt x="54" y="108"/>
                    </a:lnTo>
                    <a:lnTo>
                      <a:pt x="70" y="103"/>
                    </a:lnTo>
                    <a:lnTo>
                      <a:pt x="86" y="98"/>
                    </a:lnTo>
                    <a:lnTo>
                      <a:pt x="102" y="98"/>
                    </a:lnTo>
                    <a:lnTo>
                      <a:pt x="113" y="82"/>
                    </a:lnTo>
                    <a:lnTo>
                      <a:pt x="113" y="67"/>
                    </a:lnTo>
                    <a:lnTo>
                      <a:pt x="129" y="98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9" name="Freeform 92">
                <a:extLst>
                  <a:ext uri="{FF2B5EF4-FFF2-40B4-BE49-F238E27FC236}">
                    <a16:creationId xmlns:a16="http://schemas.microsoft.com/office/drawing/2014/main" id="{B586E857-6450-4C63-8E75-52A6ABAC9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270"/>
                <a:ext cx="117" cy="118"/>
              </a:xfrm>
              <a:custGeom>
                <a:avLst/>
                <a:gdLst>
                  <a:gd name="T0" fmla="*/ 5 w 117"/>
                  <a:gd name="T1" fmla="*/ 66 h 118"/>
                  <a:gd name="T2" fmla="*/ 0 w 117"/>
                  <a:gd name="T3" fmla="*/ 51 h 118"/>
                  <a:gd name="T4" fmla="*/ 0 w 117"/>
                  <a:gd name="T5" fmla="*/ 36 h 118"/>
                  <a:gd name="T6" fmla="*/ 16 w 117"/>
                  <a:gd name="T7" fmla="*/ 25 h 118"/>
                  <a:gd name="T8" fmla="*/ 32 w 117"/>
                  <a:gd name="T9" fmla="*/ 15 h 118"/>
                  <a:gd name="T10" fmla="*/ 47 w 117"/>
                  <a:gd name="T11" fmla="*/ 0 h 118"/>
                  <a:gd name="T12" fmla="*/ 63 w 117"/>
                  <a:gd name="T13" fmla="*/ 0 h 118"/>
                  <a:gd name="T14" fmla="*/ 79 w 117"/>
                  <a:gd name="T15" fmla="*/ 0 h 118"/>
                  <a:gd name="T16" fmla="*/ 84 w 117"/>
                  <a:gd name="T17" fmla="*/ 15 h 118"/>
                  <a:gd name="T18" fmla="*/ 95 w 117"/>
                  <a:gd name="T19" fmla="*/ 31 h 118"/>
                  <a:gd name="T20" fmla="*/ 105 w 117"/>
                  <a:gd name="T21" fmla="*/ 46 h 118"/>
                  <a:gd name="T22" fmla="*/ 111 w 117"/>
                  <a:gd name="T23" fmla="*/ 61 h 118"/>
                  <a:gd name="T24" fmla="*/ 116 w 117"/>
                  <a:gd name="T25" fmla="*/ 76 h 118"/>
                  <a:gd name="T26" fmla="*/ 116 w 117"/>
                  <a:gd name="T27" fmla="*/ 92 h 118"/>
                  <a:gd name="T28" fmla="*/ 116 w 117"/>
                  <a:gd name="T29" fmla="*/ 107 h 118"/>
                  <a:gd name="T30" fmla="*/ 100 w 117"/>
                  <a:gd name="T31" fmla="*/ 117 h 118"/>
                  <a:gd name="T32" fmla="*/ 84 w 117"/>
                  <a:gd name="T33" fmla="*/ 117 h 118"/>
                  <a:gd name="T34" fmla="*/ 69 w 117"/>
                  <a:gd name="T35" fmla="*/ 117 h 118"/>
                  <a:gd name="T36" fmla="*/ 53 w 117"/>
                  <a:gd name="T37" fmla="*/ 117 h 118"/>
                  <a:gd name="T38" fmla="*/ 37 w 117"/>
                  <a:gd name="T39" fmla="*/ 112 h 118"/>
                  <a:gd name="T40" fmla="*/ 21 w 117"/>
                  <a:gd name="T41" fmla="*/ 102 h 118"/>
                  <a:gd name="T42" fmla="*/ 11 w 117"/>
                  <a:gd name="T43" fmla="*/ 86 h 118"/>
                  <a:gd name="T44" fmla="*/ 5 w 117"/>
                  <a:gd name="T45" fmla="*/ 71 h 118"/>
                  <a:gd name="T46" fmla="*/ 5 w 117"/>
                  <a:gd name="T47" fmla="*/ 66 h 1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17"/>
                  <a:gd name="T73" fmla="*/ 0 h 118"/>
                  <a:gd name="T74" fmla="*/ 117 w 117"/>
                  <a:gd name="T75" fmla="*/ 118 h 1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17" h="118">
                    <a:moveTo>
                      <a:pt x="5" y="66"/>
                    </a:moveTo>
                    <a:lnTo>
                      <a:pt x="0" y="51"/>
                    </a:lnTo>
                    <a:lnTo>
                      <a:pt x="0" y="36"/>
                    </a:lnTo>
                    <a:lnTo>
                      <a:pt x="16" y="25"/>
                    </a:lnTo>
                    <a:lnTo>
                      <a:pt x="32" y="15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9" y="0"/>
                    </a:lnTo>
                    <a:lnTo>
                      <a:pt x="84" y="15"/>
                    </a:lnTo>
                    <a:lnTo>
                      <a:pt x="95" y="31"/>
                    </a:lnTo>
                    <a:lnTo>
                      <a:pt x="105" y="46"/>
                    </a:lnTo>
                    <a:lnTo>
                      <a:pt x="111" y="61"/>
                    </a:lnTo>
                    <a:lnTo>
                      <a:pt x="116" y="76"/>
                    </a:lnTo>
                    <a:lnTo>
                      <a:pt x="116" y="92"/>
                    </a:lnTo>
                    <a:lnTo>
                      <a:pt x="116" y="107"/>
                    </a:lnTo>
                    <a:lnTo>
                      <a:pt x="100" y="117"/>
                    </a:lnTo>
                    <a:lnTo>
                      <a:pt x="84" y="117"/>
                    </a:lnTo>
                    <a:lnTo>
                      <a:pt x="69" y="117"/>
                    </a:lnTo>
                    <a:lnTo>
                      <a:pt x="53" y="117"/>
                    </a:lnTo>
                    <a:lnTo>
                      <a:pt x="37" y="112"/>
                    </a:lnTo>
                    <a:lnTo>
                      <a:pt x="21" y="102"/>
                    </a:lnTo>
                    <a:lnTo>
                      <a:pt x="11" y="86"/>
                    </a:lnTo>
                    <a:lnTo>
                      <a:pt x="5" y="71"/>
                    </a:lnTo>
                    <a:lnTo>
                      <a:pt x="5" y="66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0" name="Freeform 93">
                <a:extLst>
                  <a:ext uri="{FF2B5EF4-FFF2-40B4-BE49-F238E27FC236}">
                    <a16:creationId xmlns:a16="http://schemas.microsoft.com/office/drawing/2014/main" id="{071610AB-7734-4CB2-B126-8F15421BB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239"/>
                <a:ext cx="82" cy="87"/>
              </a:xfrm>
              <a:custGeom>
                <a:avLst/>
                <a:gdLst>
                  <a:gd name="T0" fmla="*/ 0 w 82"/>
                  <a:gd name="T1" fmla="*/ 0 h 87"/>
                  <a:gd name="T2" fmla="*/ 16 w 82"/>
                  <a:gd name="T3" fmla="*/ 10 h 87"/>
                  <a:gd name="T4" fmla="*/ 32 w 82"/>
                  <a:gd name="T5" fmla="*/ 20 h 87"/>
                  <a:gd name="T6" fmla="*/ 49 w 82"/>
                  <a:gd name="T7" fmla="*/ 20 h 87"/>
                  <a:gd name="T8" fmla="*/ 65 w 82"/>
                  <a:gd name="T9" fmla="*/ 30 h 87"/>
                  <a:gd name="T10" fmla="*/ 76 w 82"/>
                  <a:gd name="T11" fmla="*/ 46 h 87"/>
                  <a:gd name="T12" fmla="*/ 81 w 82"/>
                  <a:gd name="T13" fmla="*/ 61 h 87"/>
                  <a:gd name="T14" fmla="*/ 81 w 82"/>
                  <a:gd name="T15" fmla="*/ 76 h 87"/>
                  <a:gd name="T16" fmla="*/ 65 w 82"/>
                  <a:gd name="T17" fmla="*/ 86 h 87"/>
                  <a:gd name="T18" fmla="*/ 49 w 82"/>
                  <a:gd name="T19" fmla="*/ 86 h 87"/>
                  <a:gd name="T20" fmla="*/ 27 w 82"/>
                  <a:gd name="T21" fmla="*/ 81 h 87"/>
                  <a:gd name="T22" fmla="*/ 11 w 82"/>
                  <a:gd name="T23" fmla="*/ 71 h 87"/>
                  <a:gd name="T24" fmla="*/ 5 w 82"/>
                  <a:gd name="T25" fmla="*/ 56 h 87"/>
                  <a:gd name="T26" fmla="*/ 0 w 82"/>
                  <a:gd name="T27" fmla="*/ 40 h 87"/>
                  <a:gd name="T28" fmla="*/ 0 w 82"/>
                  <a:gd name="T29" fmla="*/ 25 h 87"/>
                  <a:gd name="T30" fmla="*/ 11 w 82"/>
                  <a:gd name="T31" fmla="*/ 10 h 87"/>
                  <a:gd name="T32" fmla="*/ 0 w 82"/>
                  <a:gd name="T33" fmla="*/ 0 h 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2"/>
                  <a:gd name="T52" fmla="*/ 0 h 87"/>
                  <a:gd name="T53" fmla="*/ 82 w 82"/>
                  <a:gd name="T54" fmla="*/ 87 h 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2" h="87">
                    <a:moveTo>
                      <a:pt x="0" y="0"/>
                    </a:moveTo>
                    <a:lnTo>
                      <a:pt x="16" y="10"/>
                    </a:lnTo>
                    <a:lnTo>
                      <a:pt x="32" y="20"/>
                    </a:lnTo>
                    <a:lnTo>
                      <a:pt x="49" y="20"/>
                    </a:lnTo>
                    <a:lnTo>
                      <a:pt x="65" y="30"/>
                    </a:lnTo>
                    <a:lnTo>
                      <a:pt x="76" y="46"/>
                    </a:lnTo>
                    <a:lnTo>
                      <a:pt x="81" y="61"/>
                    </a:lnTo>
                    <a:lnTo>
                      <a:pt x="81" y="76"/>
                    </a:lnTo>
                    <a:lnTo>
                      <a:pt x="65" y="86"/>
                    </a:lnTo>
                    <a:lnTo>
                      <a:pt x="49" y="86"/>
                    </a:lnTo>
                    <a:lnTo>
                      <a:pt x="27" y="81"/>
                    </a:lnTo>
                    <a:lnTo>
                      <a:pt x="11" y="71"/>
                    </a:lnTo>
                    <a:lnTo>
                      <a:pt x="5" y="56"/>
                    </a:lnTo>
                    <a:lnTo>
                      <a:pt x="0" y="40"/>
                    </a:lnTo>
                    <a:lnTo>
                      <a:pt x="0" y="25"/>
                    </a:lnTo>
                    <a:lnTo>
                      <a:pt x="11" y="1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39" name="Text Box 94">
              <a:extLst>
                <a:ext uri="{FF2B5EF4-FFF2-40B4-BE49-F238E27FC236}">
                  <a16:creationId xmlns:a16="http://schemas.microsoft.com/office/drawing/2014/main" id="{3E889AB9-3402-4154-B99D-9F07EEF77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37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>
                  <a:latin typeface="Times New Roman" panose="02020603050405020304" pitchFamily="18" charset="0"/>
                </a:rPr>
                <a:t>校园网</a:t>
              </a:r>
            </a:p>
          </p:txBody>
        </p:sp>
      </p:grpSp>
      <p:sp>
        <p:nvSpPr>
          <p:cNvPr id="27691" name="Line 95">
            <a:extLst>
              <a:ext uri="{FF2B5EF4-FFF2-40B4-BE49-F238E27FC236}">
                <a16:creationId xmlns:a16="http://schemas.microsoft.com/office/drawing/2014/main" id="{B173A961-A078-4D1F-909F-B72D26FA0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2995613"/>
            <a:ext cx="93503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92" name="Line 96">
            <a:extLst>
              <a:ext uri="{FF2B5EF4-FFF2-40B4-BE49-F238E27FC236}">
                <a16:creationId xmlns:a16="http://schemas.microsoft.com/office/drawing/2014/main" id="{B7B9B55F-F5CA-4ABC-A407-624EFC722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3068638"/>
            <a:ext cx="358775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93" name="Picture 97">
            <a:extLst>
              <a:ext uri="{FF2B5EF4-FFF2-40B4-BE49-F238E27FC236}">
                <a16:creationId xmlns:a16="http://schemas.microsoft.com/office/drawing/2014/main" id="{15E8EE0B-FD84-4ADC-A21F-9A6F6D1E164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290" name="Oval 98">
            <a:extLst>
              <a:ext uri="{FF2B5EF4-FFF2-40B4-BE49-F238E27FC236}">
                <a16:creationId xmlns:a16="http://schemas.microsoft.com/office/drawing/2014/main" id="{F7CABFEC-862B-4A3A-B371-0CFD7394C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7082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695" name="Line 99">
            <a:extLst>
              <a:ext uri="{FF2B5EF4-FFF2-40B4-BE49-F238E27FC236}">
                <a16:creationId xmlns:a16="http://schemas.microsoft.com/office/drawing/2014/main" id="{1ACFF7CF-8001-4351-9816-255279ACEA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2708275"/>
            <a:ext cx="79057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292" name="Oval 100">
            <a:extLst>
              <a:ext uri="{FF2B5EF4-FFF2-40B4-BE49-F238E27FC236}">
                <a16:creationId xmlns:a16="http://schemas.microsoft.com/office/drawing/2014/main" id="{FF824801-EE4E-4107-8A1B-A847B5B98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3309938"/>
            <a:ext cx="1031875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7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293" name="Oval 101">
            <a:extLst>
              <a:ext uri="{FF2B5EF4-FFF2-40B4-BE49-F238E27FC236}">
                <a16:creationId xmlns:a16="http://schemas.microsoft.com/office/drawing/2014/main" id="{B318C06E-4972-4EF2-817F-4906B1144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>
                <a:latin typeface="Times New Roman" pitchFamily="18" charset="0"/>
                <a:ea typeface="宋体" charset="-122"/>
              </a:rPr>
              <a:t>NAP</a:t>
            </a:r>
          </a:p>
        </p:txBody>
      </p:sp>
      <p:sp>
        <p:nvSpPr>
          <p:cNvPr id="520294" name="Oval 102">
            <a:extLst>
              <a:ext uri="{FF2B5EF4-FFF2-40B4-BE49-F238E27FC236}">
                <a16:creationId xmlns:a16="http://schemas.microsoft.com/office/drawing/2014/main" id="{3FA25DCF-6BEA-449D-A964-009487DD3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47938"/>
            <a:ext cx="533400" cy="533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>
                <a:latin typeface="Times New Roman" pitchFamily="18" charset="0"/>
                <a:ea typeface="宋体" charset="-122"/>
              </a:rPr>
              <a:t>NAP</a:t>
            </a:r>
          </a:p>
        </p:txBody>
      </p:sp>
      <p:sp>
        <p:nvSpPr>
          <p:cNvPr id="27699" name="Text Box 103">
            <a:extLst>
              <a:ext uri="{FF2B5EF4-FFF2-40B4-BE49-F238E27FC236}">
                <a16:creationId xmlns:a16="http://schemas.microsoft.com/office/drawing/2014/main" id="{A75F015B-255A-469F-96A4-DCCBD8049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7466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anose="02020603050405020304" pitchFamily="18" charset="0"/>
              </a:rPr>
              <a:t>A</a:t>
            </a:r>
          </a:p>
        </p:txBody>
      </p:sp>
      <p:pic>
        <p:nvPicPr>
          <p:cNvPr id="27700" name="Picture 104">
            <a:extLst>
              <a:ext uri="{FF2B5EF4-FFF2-40B4-BE49-F238E27FC236}">
                <a16:creationId xmlns:a16="http://schemas.microsoft.com/office/drawing/2014/main" id="{A21E82C0-B0EC-4CBE-AFE1-22F4C462BD6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833938"/>
            <a:ext cx="409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701" name="Text Box 105">
            <a:extLst>
              <a:ext uri="{FF2B5EF4-FFF2-40B4-BE49-F238E27FC236}">
                <a16:creationId xmlns:a16="http://schemas.microsoft.com/office/drawing/2014/main" id="{B9236744-39BC-413B-AD27-07EB89EEA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088" y="4778375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7702" name="Text Box 106">
            <a:extLst>
              <a:ext uri="{FF2B5EF4-FFF2-40B4-BE49-F238E27FC236}">
                <a16:creationId xmlns:a16="http://schemas.microsoft.com/office/drawing/2014/main" id="{F216747C-FC70-445D-B7E8-985EF6646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734050"/>
            <a:ext cx="889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5000"/>
              </a:spcBef>
              <a:spcAft>
                <a:spcPct val="15000"/>
              </a:spcAft>
            </a:pPr>
            <a:r>
              <a:rPr kumimoji="1" lang="zh-CN" altLang="en-US" sz="1600">
                <a:latin typeface="Times New Roman" panose="02020603050405020304" pitchFamily="18" charset="0"/>
              </a:rPr>
              <a:t>主机</a:t>
            </a:r>
            <a:r>
              <a:rPr kumimoji="1" lang="en-US" altLang="zh-CN" sz="1600">
                <a:latin typeface="Times New Roman" panose="02020603050405020304" pitchFamily="18" charset="0"/>
              </a:rPr>
              <a:t>A → </a:t>
            </a:r>
            <a:r>
              <a:rPr kumimoji="1" lang="zh-CN" altLang="en-US" sz="1600">
                <a:latin typeface="Times New Roman" panose="02020603050405020304" pitchFamily="18" charset="0"/>
              </a:rPr>
              <a:t>本地 </a:t>
            </a:r>
            <a:r>
              <a:rPr kumimoji="1" lang="en-US" altLang="zh-CN" sz="1600">
                <a:latin typeface="Times New Roman" panose="02020603050405020304" pitchFamily="18" charset="0"/>
              </a:rPr>
              <a:t>ISP → </a:t>
            </a:r>
            <a:r>
              <a:rPr kumimoji="1" lang="zh-CN" altLang="en-US" sz="1600">
                <a:latin typeface="Times New Roman" panose="02020603050405020304" pitchFamily="18" charset="0"/>
              </a:rPr>
              <a:t>第二层 </a:t>
            </a:r>
            <a:r>
              <a:rPr kumimoji="1" lang="en-US" altLang="zh-CN" sz="1600">
                <a:latin typeface="Times New Roman" panose="02020603050405020304" pitchFamily="18" charset="0"/>
              </a:rPr>
              <a:t>ISP → NAP → </a:t>
            </a:r>
            <a:r>
              <a:rPr kumimoji="1" lang="zh-CN" altLang="en-US" sz="1600">
                <a:latin typeface="Times New Roman" panose="02020603050405020304" pitchFamily="18" charset="0"/>
              </a:rPr>
              <a:t>第一层 </a:t>
            </a:r>
            <a:r>
              <a:rPr kumimoji="1" lang="en-US" altLang="zh-CN" sz="1600">
                <a:latin typeface="Times New Roman" panose="02020603050405020304" pitchFamily="18" charset="0"/>
              </a:rPr>
              <a:t>ISP → NAP → </a:t>
            </a:r>
            <a:r>
              <a:rPr kumimoji="1" lang="zh-CN" altLang="en-US" sz="1600">
                <a:latin typeface="Times New Roman" panose="02020603050405020304" pitchFamily="18" charset="0"/>
              </a:rPr>
              <a:t>第二层 </a:t>
            </a:r>
            <a:r>
              <a:rPr kumimoji="1" lang="en-US" altLang="zh-CN" sz="1600">
                <a:latin typeface="Times New Roman" panose="02020603050405020304" pitchFamily="18" charset="0"/>
              </a:rPr>
              <a:t>ISP → </a:t>
            </a:r>
            <a:r>
              <a:rPr kumimoji="1" lang="zh-CN" altLang="en-US" sz="1600">
                <a:latin typeface="Times New Roman" panose="02020603050405020304" pitchFamily="18" charset="0"/>
              </a:rPr>
              <a:t>本地 </a:t>
            </a:r>
            <a:r>
              <a:rPr kumimoji="1" lang="en-US" altLang="zh-CN" sz="1600">
                <a:latin typeface="Times New Roman" panose="02020603050405020304" pitchFamily="18" charset="0"/>
              </a:rPr>
              <a:t>ISP → </a:t>
            </a:r>
            <a:r>
              <a:rPr kumimoji="1" lang="zh-CN" altLang="en-US" sz="1600">
                <a:latin typeface="Times New Roman" panose="02020603050405020304" pitchFamily="18" charset="0"/>
              </a:rPr>
              <a:t>主机</a:t>
            </a:r>
            <a:r>
              <a:rPr kumimoji="1" lang="en-US" altLang="zh-CN" sz="16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7703" name="Rectangle 107">
            <a:extLst>
              <a:ext uri="{FF2B5EF4-FFF2-40B4-BE49-F238E27FC236}">
                <a16:creationId xmlns:a16="http://schemas.microsoft.com/office/drawing/2014/main" id="{30A210EF-12E4-4764-B3EB-3A82425D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8" y="5661025"/>
            <a:ext cx="8951912" cy="5048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704" name="Line 108">
            <a:extLst>
              <a:ext uri="{FF2B5EF4-FFF2-40B4-BE49-F238E27FC236}">
                <a16:creationId xmlns:a16="http://schemas.microsoft.com/office/drawing/2014/main" id="{BF6E8C77-9443-4793-93DE-CBA65CE54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844675"/>
            <a:ext cx="11525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05" name="Line 109">
            <a:extLst>
              <a:ext uri="{FF2B5EF4-FFF2-40B4-BE49-F238E27FC236}">
                <a16:creationId xmlns:a16="http://schemas.microsoft.com/office/drawing/2014/main" id="{EF848A42-A0BC-41CC-9A3B-3D42E8E02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2500" y="1987550"/>
            <a:ext cx="57467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02" name="Oval 110">
            <a:extLst>
              <a:ext uri="{FF2B5EF4-FFF2-40B4-BE49-F238E27FC236}">
                <a16:creationId xmlns:a16="http://schemas.microsoft.com/office/drawing/2014/main" id="{D0F00553-2041-400C-ACE0-D24B3EB8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925" y="17002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第一层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03" name="Oval 111">
            <a:extLst>
              <a:ext uri="{FF2B5EF4-FFF2-40B4-BE49-F238E27FC236}">
                <a16:creationId xmlns:a16="http://schemas.microsoft.com/office/drawing/2014/main" id="{BB3D3FDB-28BF-4FB6-A96A-3AF80D3B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33559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08" name="Freeform 112">
            <a:extLst>
              <a:ext uri="{FF2B5EF4-FFF2-40B4-BE49-F238E27FC236}">
                <a16:creationId xmlns:a16="http://schemas.microsoft.com/office/drawing/2014/main" id="{F294AA59-4447-499B-8A24-531426F7046A}"/>
              </a:ext>
            </a:extLst>
          </p:cNvPr>
          <p:cNvSpPr>
            <a:spLocks/>
          </p:cNvSpPr>
          <p:nvPr/>
        </p:nvSpPr>
        <p:spPr bwMode="auto">
          <a:xfrm>
            <a:off x="1206500" y="2919413"/>
            <a:ext cx="7162800" cy="2155825"/>
          </a:xfrm>
          <a:custGeom>
            <a:avLst/>
            <a:gdLst>
              <a:gd name="T0" fmla="*/ 0 w 4512"/>
              <a:gd name="T1" fmla="*/ 2147483647 h 1358"/>
              <a:gd name="T2" fmla="*/ 2147483647 w 4512"/>
              <a:gd name="T3" fmla="*/ 2147483647 h 1358"/>
              <a:gd name="T4" fmla="*/ 2147483647 w 4512"/>
              <a:gd name="T5" fmla="*/ 2147483647 h 1358"/>
              <a:gd name="T6" fmla="*/ 2147483647 w 4512"/>
              <a:gd name="T7" fmla="*/ 2147483647 h 1358"/>
              <a:gd name="T8" fmla="*/ 2147483647 w 4512"/>
              <a:gd name="T9" fmla="*/ 2147483647 h 1358"/>
              <a:gd name="T10" fmla="*/ 2147483647 w 4512"/>
              <a:gd name="T11" fmla="*/ 2147483647 h 1358"/>
              <a:gd name="T12" fmla="*/ 2147483647 w 4512"/>
              <a:gd name="T13" fmla="*/ 2147483647 h 1358"/>
              <a:gd name="T14" fmla="*/ 2147483647 w 4512"/>
              <a:gd name="T15" fmla="*/ 2147483647 h 1358"/>
              <a:gd name="T16" fmla="*/ 2147483647 w 4512"/>
              <a:gd name="T17" fmla="*/ 2147483647 h 1358"/>
              <a:gd name="T18" fmla="*/ 2147483647 w 4512"/>
              <a:gd name="T19" fmla="*/ 2147483647 h 1358"/>
              <a:gd name="T20" fmla="*/ 2147483647 w 4512"/>
              <a:gd name="T21" fmla="*/ 2147483647 h 1358"/>
              <a:gd name="T22" fmla="*/ 2147483647 w 4512"/>
              <a:gd name="T23" fmla="*/ 2147483647 h 1358"/>
              <a:gd name="T24" fmla="*/ 2147483647 w 4512"/>
              <a:gd name="T25" fmla="*/ 2147483647 h 1358"/>
              <a:gd name="T26" fmla="*/ 2147483647 w 4512"/>
              <a:gd name="T27" fmla="*/ 2147483647 h 1358"/>
              <a:gd name="T28" fmla="*/ 2147483647 w 4512"/>
              <a:gd name="T29" fmla="*/ 2147483647 h 1358"/>
              <a:gd name="T30" fmla="*/ 2147483647 w 4512"/>
              <a:gd name="T31" fmla="*/ 2147483647 h 1358"/>
              <a:gd name="T32" fmla="*/ 2147483647 w 4512"/>
              <a:gd name="T33" fmla="*/ 2147483647 h 1358"/>
              <a:gd name="T34" fmla="*/ 2147483647 w 4512"/>
              <a:gd name="T35" fmla="*/ 2147483647 h 1358"/>
              <a:gd name="T36" fmla="*/ 2147483647 w 4512"/>
              <a:gd name="T37" fmla="*/ 2147483647 h 1358"/>
              <a:gd name="T38" fmla="*/ 2147483647 w 4512"/>
              <a:gd name="T39" fmla="*/ 2147483647 h 135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512"/>
              <a:gd name="T61" fmla="*/ 0 h 1358"/>
              <a:gd name="T62" fmla="*/ 4512 w 4512"/>
              <a:gd name="T63" fmla="*/ 1358 h 135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512" h="1358">
                <a:moveTo>
                  <a:pt x="0" y="1318"/>
                </a:moveTo>
                <a:cubicBezTo>
                  <a:pt x="83" y="1247"/>
                  <a:pt x="381" y="999"/>
                  <a:pt x="496" y="894"/>
                </a:cubicBezTo>
                <a:cubicBezTo>
                  <a:pt x="611" y="789"/>
                  <a:pt x="620" y="757"/>
                  <a:pt x="688" y="690"/>
                </a:cubicBezTo>
                <a:cubicBezTo>
                  <a:pt x="756" y="623"/>
                  <a:pt x="839" y="593"/>
                  <a:pt x="904" y="490"/>
                </a:cubicBezTo>
                <a:cubicBezTo>
                  <a:pt x="969" y="387"/>
                  <a:pt x="1017" y="148"/>
                  <a:pt x="1080" y="74"/>
                </a:cubicBezTo>
                <a:cubicBezTo>
                  <a:pt x="1143" y="0"/>
                  <a:pt x="1203" y="33"/>
                  <a:pt x="1280" y="46"/>
                </a:cubicBezTo>
                <a:cubicBezTo>
                  <a:pt x="1357" y="59"/>
                  <a:pt x="1456" y="127"/>
                  <a:pt x="1544" y="150"/>
                </a:cubicBezTo>
                <a:cubicBezTo>
                  <a:pt x="1632" y="173"/>
                  <a:pt x="1720" y="174"/>
                  <a:pt x="1808" y="182"/>
                </a:cubicBezTo>
                <a:cubicBezTo>
                  <a:pt x="1896" y="190"/>
                  <a:pt x="1988" y="195"/>
                  <a:pt x="2072" y="198"/>
                </a:cubicBezTo>
                <a:cubicBezTo>
                  <a:pt x="2156" y="201"/>
                  <a:pt x="2231" y="205"/>
                  <a:pt x="2312" y="198"/>
                </a:cubicBezTo>
                <a:cubicBezTo>
                  <a:pt x="2393" y="191"/>
                  <a:pt x="2453" y="181"/>
                  <a:pt x="2560" y="154"/>
                </a:cubicBezTo>
                <a:cubicBezTo>
                  <a:pt x="2667" y="127"/>
                  <a:pt x="2877" y="29"/>
                  <a:pt x="2952" y="38"/>
                </a:cubicBezTo>
                <a:cubicBezTo>
                  <a:pt x="3027" y="47"/>
                  <a:pt x="2996" y="157"/>
                  <a:pt x="3008" y="206"/>
                </a:cubicBezTo>
                <a:cubicBezTo>
                  <a:pt x="3020" y="255"/>
                  <a:pt x="3012" y="279"/>
                  <a:pt x="3024" y="334"/>
                </a:cubicBezTo>
                <a:cubicBezTo>
                  <a:pt x="3036" y="389"/>
                  <a:pt x="3057" y="477"/>
                  <a:pt x="3080" y="534"/>
                </a:cubicBezTo>
                <a:cubicBezTo>
                  <a:pt x="3103" y="591"/>
                  <a:pt x="3132" y="638"/>
                  <a:pt x="3164" y="678"/>
                </a:cubicBezTo>
                <a:cubicBezTo>
                  <a:pt x="3196" y="718"/>
                  <a:pt x="3198" y="726"/>
                  <a:pt x="3272" y="774"/>
                </a:cubicBezTo>
                <a:cubicBezTo>
                  <a:pt x="3346" y="822"/>
                  <a:pt x="3480" y="902"/>
                  <a:pt x="3608" y="966"/>
                </a:cubicBezTo>
                <a:cubicBezTo>
                  <a:pt x="3736" y="1030"/>
                  <a:pt x="3889" y="1093"/>
                  <a:pt x="4040" y="1158"/>
                </a:cubicBezTo>
                <a:cubicBezTo>
                  <a:pt x="4191" y="1223"/>
                  <a:pt x="4414" y="1316"/>
                  <a:pt x="4512" y="1358"/>
                </a:cubicBezTo>
              </a:path>
            </a:pathLst>
          </a:custGeom>
          <a:noFill/>
          <a:ln w="76200">
            <a:solidFill>
              <a:srgbClr val="CC0000">
                <a:alpha val="50195"/>
              </a:srgbClr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05" name="Oval 113">
            <a:extLst>
              <a:ext uri="{FF2B5EF4-FFF2-40B4-BE49-F238E27FC236}">
                <a16:creationId xmlns:a16="http://schemas.microsoft.com/office/drawing/2014/main" id="{605020AB-16B9-4915-A8D6-3529C6B44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3068638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06" name="Oval 114">
            <a:extLst>
              <a:ext uri="{FF2B5EF4-FFF2-40B4-BE49-F238E27FC236}">
                <a16:creationId xmlns:a16="http://schemas.microsoft.com/office/drawing/2014/main" id="{FD8F32F2-95DD-492E-9D17-ECB8F16F6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716338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11" name="Line 115">
            <a:extLst>
              <a:ext uri="{FF2B5EF4-FFF2-40B4-BE49-F238E27FC236}">
                <a16:creationId xmlns:a16="http://schemas.microsoft.com/office/drawing/2014/main" id="{3303DFC1-100E-4C2B-9DFB-01840D57F5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8488" y="981075"/>
            <a:ext cx="28733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12" name="Line 116">
            <a:extLst>
              <a:ext uri="{FF2B5EF4-FFF2-40B4-BE49-F238E27FC236}">
                <a16:creationId xmlns:a16="http://schemas.microsoft.com/office/drawing/2014/main" id="{D782D6C4-1877-4715-9920-9C7F34D62C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9925" y="1484313"/>
            <a:ext cx="7207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09" name="Oval 117">
            <a:extLst>
              <a:ext uri="{FF2B5EF4-FFF2-40B4-BE49-F238E27FC236}">
                <a16:creationId xmlns:a16="http://schemas.microsoft.com/office/drawing/2014/main" id="{52A1B0E5-ACA1-4CBD-9720-398C063D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1339850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10" name="Oval 118">
            <a:extLst>
              <a:ext uri="{FF2B5EF4-FFF2-40B4-BE49-F238E27FC236}">
                <a16:creationId xmlns:a16="http://schemas.microsoft.com/office/drawing/2014/main" id="{2457755E-0106-4058-B96D-CF5DE7708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815975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15" name="Line 119">
            <a:extLst>
              <a:ext uri="{FF2B5EF4-FFF2-40B4-BE49-F238E27FC236}">
                <a16:creationId xmlns:a16="http://schemas.microsoft.com/office/drawing/2014/main" id="{3A8A4793-C6DB-4738-9749-7BCE2719A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1196975"/>
            <a:ext cx="2159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12" name="Oval 120">
            <a:extLst>
              <a:ext uri="{FF2B5EF4-FFF2-40B4-BE49-F238E27FC236}">
                <a16:creationId xmlns:a16="http://schemas.microsoft.com/office/drawing/2014/main" id="{F8D75403-03F5-479B-A83A-C75AA94E1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662113"/>
            <a:ext cx="1079500" cy="685800"/>
          </a:xfrm>
          <a:prstGeom prst="ellipse">
            <a:avLst/>
          </a:prstGeom>
          <a:solidFill>
            <a:srgbClr val="EAEAEA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第一层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17" name="Text Box 121">
            <a:extLst>
              <a:ext uri="{FF2B5EF4-FFF2-40B4-BE49-F238E27FC236}">
                <a16:creationId xmlns:a16="http://schemas.microsoft.com/office/drawing/2014/main" id="{C4F0B7E0-F8E4-48DB-81F6-37D11C7D6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2287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第一层</a:t>
            </a:r>
          </a:p>
        </p:txBody>
      </p:sp>
      <p:sp>
        <p:nvSpPr>
          <p:cNvPr id="27718" name="Text Box 122">
            <a:extLst>
              <a:ext uri="{FF2B5EF4-FFF2-40B4-BE49-F238E27FC236}">
                <a16:creationId xmlns:a16="http://schemas.microsoft.com/office/drawing/2014/main" id="{D1DCA55C-5099-4D63-8766-F13948850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66516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第二层</a:t>
            </a:r>
          </a:p>
        </p:txBody>
      </p:sp>
      <p:sp>
        <p:nvSpPr>
          <p:cNvPr id="27719" name="Text Box 123">
            <a:extLst>
              <a:ext uri="{FF2B5EF4-FFF2-40B4-BE49-F238E27FC236}">
                <a16:creationId xmlns:a16="http://schemas.microsoft.com/office/drawing/2014/main" id="{48D6D6AD-9D08-4620-B372-A7A47CC6D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19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第三层</a:t>
            </a:r>
          </a:p>
        </p:txBody>
      </p:sp>
      <p:sp>
        <p:nvSpPr>
          <p:cNvPr id="27720" name="Line 124">
            <a:extLst>
              <a:ext uri="{FF2B5EF4-FFF2-40B4-BE49-F238E27FC236}">
                <a16:creationId xmlns:a16="http://schemas.microsoft.com/office/drawing/2014/main" id="{684C4B81-156A-4248-AA8B-DF5FB063C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9925" y="2060575"/>
            <a:ext cx="11525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17" name="Oval 125">
            <a:extLst>
              <a:ext uri="{FF2B5EF4-FFF2-40B4-BE49-F238E27FC236}">
                <a16:creationId xmlns:a16="http://schemas.microsoft.com/office/drawing/2014/main" id="{B33EE3D2-37A0-484A-B723-C47385AE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205038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22" name="Line 126">
            <a:extLst>
              <a:ext uri="{FF2B5EF4-FFF2-40B4-BE49-F238E27FC236}">
                <a16:creationId xmlns:a16="http://schemas.microsoft.com/office/drawing/2014/main" id="{B8BAFD4E-3BA3-42CC-A4FA-DBBE618588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836613"/>
            <a:ext cx="8636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3" name="Line 127">
            <a:extLst>
              <a:ext uri="{FF2B5EF4-FFF2-40B4-BE49-F238E27FC236}">
                <a16:creationId xmlns:a16="http://schemas.microsoft.com/office/drawing/2014/main" id="{609653F0-7119-4F78-A98F-386347BABD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8038" y="404813"/>
            <a:ext cx="1444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20" name="Oval 128">
            <a:extLst>
              <a:ext uri="{FF2B5EF4-FFF2-40B4-BE49-F238E27FC236}">
                <a16:creationId xmlns:a16="http://schemas.microsoft.com/office/drawing/2014/main" id="{6FC7EA65-539D-49B8-96C0-F7F798138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879475"/>
            <a:ext cx="1058862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21" name="Oval 129">
            <a:extLst>
              <a:ext uri="{FF2B5EF4-FFF2-40B4-BE49-F238E27FC236}">
                <a16:creationId xmlns:a16="http://schemas.microsoft.com/office/drawing/2014/main" id="{6FEF3C9E-82D6-48AA-9994-999AB8439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88913"/>
            <a:ext cx="946150" cy="436562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22" name="Oval 130">
            <a:extLst>
              <a:ext uri="{FF2B5EF4-FFF2-40B4-BE49-F238E27FC236}">
                <a16:creationId xmlns:a16="http://schemas.microsoft.com/office/drawing/2014/main" id="{AFC5ACC4-E7F6-46AB-9280-DF6E3B76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620713"/>
            <a:ext cx="946150" cy="436562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27" name="Line 131">
            <a:extLst>
              <a:ext uri="{FF2B5EF4-FFF2-40B4-BE49-F238E27FC236}">
                <a16:creationId xmlns:a16="http://schemas.microsoft.com/office/drawing/2014/main" id="{4554EE26-47CF-4B0C-95DE-CC3E31AEE7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6013" y="2349500"/>
            <a:ext cx="792162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728" name="Line 132">
            <a:extLst>
              <a:ext uri="{FF2B5EF4-FFF2-40B4-BE49-F238E27FC236}">
                <a16:creationId xmlns:a16="http://schemas.microsoft.com/office/drawing/2014/main" id="{D1C700B8-DD0C-4500-A134-8ABB6615A3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16013" y="2708275"/>
            <a:ext cx="86360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25" name="Oval 133">
            <a:extLst>
              <a:ext uri="{FF2B5EF4-FFF2-40B4-BE49-F238E27FC236}">
                <a16:creationId xmlns:a16="http://schemas.microsoft.com/office/drawing/2014/main" id="{2F726AC5-F971-4CC3-8E73-9292BD1C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060575"/>
            <a:ext cx="946150" cy="436563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26" name="Oval 134">
            <a:extLst>
              <a:ext uri="{FF2B5EF4-FFF2-40B4-BE49-F238E27FC236}">
                <a16:creationId xmlns:a16="http://schemas.microsoft.com/office/drawing/2014/main" id="{03A67537-D382-494E-B482-9B4D67702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924175"/>
            <a:ext cx="946150" cy="436563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31" name="Line 135">
            <a:extLst>
              <a:ext uri="{FF2B5EF4-FFF2-40B4-BE49-F238E27FC236}">
                <a16:creationId xmlns:a16="http://schemas.microsoft.com/office/drawing/2014/main" id="{AC977069-4946-4942-B450-BD83354E2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1628775"/>
            <a:ext cx="7207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28" name="Oval 136">
            <a:extLst>
              <a:ext uri="{FF2B5EF4-FFF2-40B4-BE49-F238E27FC236}">
                <a16:creationId xmlns:a16="http://schemas.microsoft.com/office/drawing/2014/main" id="{FF93E907-5E7C-4664-8EFF-B314DC380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420938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29" name="Oval 137">
            <a:extLst>
              <a:ext uri="{FF2B5EF4-FFF2-40B4-BE49-F238E27FC236}">
                <a16:creationId xmlns:a16="http://schemas.microsoft.com/office/drawing/2014/main" id="{F6CD5CCD-42C9-40FB-849D-78CBA3711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336675"/>
            <a:ext cx="946150" cy="436563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9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34" name="Line 138">
            <a:extLst>
              <a:ext uri="{FF2B5EF4-FFF2-40B4-BE49-F238E27FC236}">
                <a16:creationId xmlns:a16="http://schemas.microsoft.com/office/drawing/2014/main" id="{52D11D5E-668F-4912-91D0-4CA74CFA1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3663" y="620713"/>
            <a:ext cx="433387" cy="143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331" name="Oval 139">
            <a:extLst>
              <a:ext uri="{FF2B5EF4-FFF2-40B4-BE49-F238E27FC236}">
                <a16:creationId xmlns:a16="http://schemas.microsoft.com/office/drawing/2014/main" id="{AE8E1D7D-292A-4604-AE04-F2F08AB28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404813"/>
            <a:ext cx="946150" cy="381000"/>
          </a:xfrm>
          <a:prstGeom prst="ellipse">
            <a:avLst/>
          </a:prstGeom>
          <a:solidFill>
            <a:srgbClr val="EAEAEA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本地</a:t>
            </a:r>
            <a:r>
              <a:rPr kumimoji="1" lang="zh-CN" altLang="en-US" sz="10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520332" name="Oval 140">
            <a:extLst>
              <a:ext uri="{FF2B5EF4-FFF2-40B4-BE49-F238E27FC236}">
                <a16:creationId xmlns:a16="http://schemas.microsoft.com/office/drawing/2014/main" id="{3062D896-CDDA-4EED-8A31-292BF4939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71650"/>
            <a:ext cx="1058863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>
                <a:latin typeface="Times New Roman" pitchFamily="18" charset="0"/>
                <a:ea typeface="宋体" charset="-122"/>
              </a:rPr>
              <a:t>第二层</a:t>
            </a:r>
            <a:r>
              <a:rPr kumimoji="1" lang="zh-CN" altLang="en-US" sz="600"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>
                <a:latin typeface="Times New Roman" pitchFamily="18" charset="0"/>
                <a:ea typeface="宋体" charset="-122"/>
              </a:rPr>
              <a:t>ISP</a:t>
            </a:r>
          </a:p>
        </p:txBody>
      </p:sp>
      <p:sp>
        <p:nvSpPr>
          <p:cNvPr id="27737" name="Rectangle 141">
            <a:extLst>
              <a:ext uri="{FF2B5EF4-FFF2-40B4-BE49-F238E27FC236}">
                <a16:creationId xmlns:a16="http://schemas.microsoft.com/office/drawing/2014/main" id="{4731FF10-AC6C-4F00-87FC-63B42445C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6308725"/>
            <a:ext cx="4584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Internet with Multi-layer ISP structure</a:t>
            </a:r>
            <a:endParaRPr lang="zh-CN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EEB68280-D589-4F09-8298-AD7AE1A90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88913"/>
            <a:ext cx="7823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tx2"/>
                </a:solidFill>
              </a:rPr>
              <a:t>Evolution of Networking Devices and the OSI Layers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45A6B9A5-9AAF-44F7-B268-76A53499A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700213"/>
            <a:ext cx="8382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400"/>
              <a:t>NICs are Layer 2 devices because they are the location of the MAC address; but because they often handle signaling and encoding, they are also Layer 1 devices.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400"/>
              <a:t>Bridges and switches are Layer 2 devices because they use Layer 2 information to make decisions about whether to forward packets.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400"/>
              <a:t>Routers are Layer 3 devices because they use Layer 3 addresses to choose best paths and to switch packets to proper route.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2" grpId="0" autoUpdateAnimBg="0"/>
      <p:bldP spid="307203" grpId="0" build="p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0FA2A7F9-3C13-41B7-A59B-55028328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825500"/>
            <a:ext cx="7962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chemeClr val="tx2"/>
                </a:solidFill>
              </a:rPr>
              <a:t>Packet Flow Through Clouds</a:t>
            </a:r>
          </a:p>
        </p:txBody>
      </p:sp>
      <p:sp>
        <p:nvSpPr>
          <p:cNvPr id="394243" name="Text Box 3">
            <a:extLst>
              <a:ext uri="{FF2B5EF4-FFF2-40B4-BE49-F238E27FC236}">
                <a16:creationId xmlns:a16="http://schemas.microsoft.com/office/drawing/2014/main" id="{BB111F9C-7DB9-4083-A71A-84A04A7F8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0213"/>
            <a:ext cx="4038600" cy="429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0988" indent="-2809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NICs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Switches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Bridges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Routers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Gateways (protocol transformation)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PCs</a:t>
            </a:r>
            <a:br>
              <a:rPr lang="en-US" altLang="zh-CN" sz="2400">
                <a:latin typeface="Arial" panose="020B0604020202020204" pitchFamily="34" charset="0"/>
              </a:rPr>
            </a:br>
            <a:r>
              <a:rPr lang="en-US" altLang="zh-CN" sz="2400">
                <a:latin typeface="Arial" panose="020B0604020202020204" pitchFamily="34" charset="0"/>
              </a:rPr>
              <a:t>(all devices that operate at all levels of the OSI model)</a:t>
            </a:r>
          </a:p>
        </p:txBody>
      </p:sp>
      <p:graphicFrame>
        <p:nvGraphicFramePr>
          <p:cNvPr id="19458" name="Object 5">
            <a:extLst>
              <a:ext uri="{FF2B5EF4-FFF2-40B4-BE49-F238E27FC236}">
                <a16:creationId xmlns:a16="http://schemas.microsoft.com/office/drawing/2014/main" id="{8079D43C-E0F0-4BF3-8A91-33CDCB992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2636838"/>
          <a:ext cx="3313112" cy="253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Visio" r:id="rId4" imgW="2171605" imgH="1670209" progId="Visio.Drawing.11">
                  <p:embed/>
                </p:oleObj>
              </mc:Choice>
              <mc:Fallback>
                <p:oleObj name="Visio" r:id="rId4" imgW="2171605" imgH="167020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636838"/>
                        <a:ext cx="3313112" cy="253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9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9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94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94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2" grpId="0" autoUpdateAnimBg="0"/>
      <p:bldP spid="394243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1346B5-5240-42C8-80A1-EBB4B1F13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图片 7">
            <a:extLst>
              <a:ext uri="{FF2B5EF4-FFF2-40B4-BE49-F238E27FC236}">
                <a16:creationId xmlns:a16="http://schemas.microsoft.com/office/drawing/2014/main" id="{ACAACF09-B1BA-44FF-9AC5-A5D39077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B38623D-5202-47D9-900A-4E91C7FF1FB3}"/>
              </a:ext>
            </a:extLst>
          </p:cNvPr>
          <p:cNvSpPr/>
          <p:nvPr/>
        </p:nvSpPr>
        <p:spPr>
          <a:xfrm>
            <a:off x="0" y="1238250"/>
            <a:ext cx="9144000" cy="6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B29CDB-5288-482A-9412-BA5EFF63B526}"/>
              </a:ext>
            </a:extLst>
          </p:cNvPr>
          <p:cNvSpPr txBox="1"/>
          <p:nvPr/>
        </p:nvSpPr>
        <p:spPr>
          <a:xfrm>
            <a:off x="3786182" y="2857496"/>
            <a:ext cx="1871025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cap="all" dirty="0">
                <a:ln w="0"/>
                <a:solidFill>
                  <a:srgbClr val="0066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Arial" pitchFamily="34" charset="0"/>
                <a:ea typeface="+mn-ea"/>
                <a:cs typeface="Arial" pitchFamily="34" charset="0"/>
              </a:rPr>
              <a:t>谢 谢！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Text Box 2">
            <a:extLst>
              <a:ext uri="{FF2B5EF4-FFF2-40B4-BE49-F238E27FC236}">
                <a16:creationId xmlns:a16="http://schemas.microsoft.com/office/drawing/2014/main" id="{898B2DC7-5BAB-499B-9E6C-115DC0D9E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836613"/>
            <a:ext cx="617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>
                <a:solidFill>
                  <a:schemeClr val="tx2"/>
                </a:solidFill>
                <a:cs typeface="Times New Roman (Arabic)" charset="0"/>
              </a:rPr>
              <a:t>LAN Devices</a:t>
            </a:r>
          </a:p>
        </p:txBody>
      </p:sp>
      <p:sp>
        <p:nvSpPr>
          <p:cNvPr id="352265" name="Text Box 9">
            <a:extLst>
              <a:ext uri="{FF2B5EF4-FFF2-40B4-BE49-F238E27FC236}">
                <a16:creationId xmlns:a16="http://schemas.microsoft.com/office/drawing/2014/main" id="{7B9690A7-BEF6-4D6D-A3C3-7FF23654C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700213"/>
            <a:ext cx="495300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>
                <a:cs typeface="Times New Roman (Arabic)" charset="0"/>
              </a:rPr>
              <a:t>Multiport repeater, connects PCs; Repeats signals 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>
                <a:cs typeface="Times New Roman (Arabic)" charset="0"/>
              </a:rPr>
              <a:t>LAN segmentation;  MAC addresses.</a:t>
            </a:r>
          </a:p>
        </p:txBody>
      </p:sp>
      <p:grpSp>
        <p:nvGrpSpPr>
          <p:cNvPr id="5128" name="Group 5">
            <a:extLst>
              <a:ext uri="{FF2B5EF4-FFF2-40B4-BE49-F238E27FC236}">
                <a16:creationId xmlns:a16="http://schemas.microsoft.com/office/drawing/2014/main" id="{B0B3C3ED-ABEB-4544-98FF-C800F84AC6C7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844675"/>
            <a:ext cx="3006725" cy="923925"/>
            <a:chOff x="384" y="1104"/>
            <a:chExt cx="2112" cy="695"/>
          </a:xfrm>
        </p:grpSpPr>
        <p:graphicFrame>
          <p:nvGraphicFramePr>
            <p:cNvPr id="5125" name="Object 6">
              <a:extLst>
                <a:ext uri="{FF2B5EF4-FFF2-40B4-BE49-F238E27FC236}">
                  <a16:creationId xmlns:a16="http://schemas.microsoft.com/office/drawing/2014/main" id="{FD946E78-F58F-47F4-8361-88637F6D09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1104"/>
            <a:ext cx="1104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" name="BMP 图像" r:id="rId4" imgW="762106" imgH="476316" progId="Paint.Picture">
                    <p:embed/>
                  </p:oleObj>
                </mc:Choice>
                <mc:Fallback>
                  <p:oleObj name="BMP 图像" r:id="rId4" imgW="762106" imgH="476316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104"/>
                          <a:ext cx="1104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0" name="Rectangle 7">
              <a:extLst>
                <a:ext uri="{FF2B5EF4-FFF2-40B4-BE49-F238E27FC236}">
                  <a16:creationId xmlns:a16="http://schemas.microsoft.com/office/drawing/2014/main" id="{5BF4D667-A91B-429F-BFB3-5D3D8CC47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104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1" name="Text Box 8">
              <a:extLst>
                <a:ext uri="{FF2B5EF4-FFF2-40B4-BE49-F238E27FC236}">
                  <a16:creationId xmlns:a16="http://schemas.microsoft.com/office/drawing/2014/main" id="{D95D14E6-E2CE-498F-AC3A-C3B83C1FE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296"/>
              <a:ext cx="960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Hub</a:t>
              </a:r>
            </a:p>
          </p:txBody>
        </p:sp>
      </p:grpSp>
      <p:grpSp>
        <p:nvGrpSpPr>
          <p:cNvPr id="5129" name="Group 10">
            <a:extLst>
              <a:ext uri="{FF2B5EF4-FFF2-40B4-BE49-F238E27FC236}">
                <a16:creationId xmlns:a16="http://schemas.microsoft.com/office/drawing/2014/main" id="{589769FF-DA2E-45E5-AD79-2FBB01C06B1E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924175"/>
            <a:ext cx="3416300" cy="923925"/>
            <a:chOff x="96" y="1897"/>
            <a:chExt cx="2400" cy="695"/>
          </a:xfrm>
        </p:grpSpPr>
        <p:graphicFrame>
          <p:nvGraphicFramePr>
            <p:cNvPr id="5124" name="Object 11">
              <a:extLst>
                <a:ext uri="{FF2B5EF4-FFF2-40B4-BE49-F238E27FC236}">
                  <a16:creationId xmlns:a16="http://schemas.microsoft.com/office/drawing/2014/main" id="{4BAC8685-FC04-4CA8-82DF-CEFD9E5D07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1920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3" name="BMP 图像" r:id="rId6" imgW="666667" imgH="466543" progId="Paint.Picture">
                    <p:embed/>
                  </p:oleObj>
                </mc:Choice>
                <mc:Fallback>
                  <p:oleObj name="BMP 图像" r:id="rId6" imgW="666667" imgH="466543" progId="Paint.Picture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920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8" name="Rectangle 12">
              <a:extLst>
                <a:ext uri="{FF2B5EF4-FFF2-40B4-BE49-F238E27FC236}">
                  <a16:creationId xmlns:a16="http://schemas.microsoft.com/office/drawing/2014/main" id="{5B4C3068-D56C-4101-B6FB-03A752269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897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9" name="Text Box 13">
              <a:extLst>
                <a:ext uri="{FF2B5EF4-FFF2-40B4-BE49-F238E27FC236}">
                  <a16:creationId xmlns:a16="http://schemas.microsoft.com/office/drawing/2014/main" id="{CD0C8E1A-40BA-461A-A628-3B2045B54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016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Bridge</a:t>
              </a:r>
            </a:p>
          </p:txBody>
        </p:sp>
      </p:grpSp>
      <p:grpSp>
        <p:nvGrpSpPr>
          <p:cNvPr id="5130" name="Group 14">
            <a:extLst>
              <a:ext uri="{FF2B5EF4-FFF2-40B4-BE49-F238E27FC236}">
                <a16:creationId xmlns:a16="http://schemas.microsoft.com/office/drawing/2014/main" id="{5AD6D359-BDA4-429A-84B2-3CEBB0687D5A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944938"/>
            <a:ext cx="3416300" cy="923925"/>
            <a:chOff x="96" y="2665"/>
            <a:chExt cx="2400" cy="695"/>
          </a:xfrm>
        </p:grpSpPr>
        <p:graphicFrame>
          <p:nvGraphicFramePr>
            <p:cNvPr id="5123" name="Object 15">
              <a:extLst>
                <a:ext uri="{FF2B5EF4-FFF2-40B4-BE49-F238E27FC236}">
                  <a16:creationId xmlns:a16="http://schemas.microsoft.com/office/drawing/2014/main" id="{F929A766-3E28-41A1-B4C4-1852F121F7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688"/>
            <a:ext cx="1104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4" name="BMP 图像" r:id="rId8" imgW="771429" imgH="371527" progId="Paint.Picture">
                    <p:embed/>
                  </p:oleObj>
                </mc:Choice>
                <mc:Fallback>
                  <p:oleObj name="BMP 图像" r:id="rId8" imgW="771429" imgH="371527" progId="Paint.Picture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1104" cy="6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6" name="Rectangle 16">
              <a:extLst>
                <a:ext uri="{FF2B5EF4-FFF2-40B4-BE49-F238E27FC236}">
                  <a16:creationId xmlns:a16="http://schemas.microsoft.com/office/drawing/2014/main" id="{A60CDD5E-2047-4F6B-9C56-BDB713BB2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665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7" name="Text Box 17">
              <a:extLst>
                <a:ext uri="{FF2B5EF4-FFF2-40B4-BE49-F238E27FC236}">
                  <a16:creationId xmlns:a16="http://schemas.microsoft.com/office/drawing/2014/main" id="{3BB326DA-BB73-4851-9A13-B61636A3D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784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Switch</a:t>
              </a:r>
            </a:p>
          </p:txBody>
        </p:sp>
      </p:grpSp>
      <p:grpSp>
        <p:nvGrpSpPr>
          <p:cNvPr id="5131" name="Group 18">
            <a:extLst>
              <a:ext uri="{FF2B5EF4-FFF2-40B4-BE49-F238E27FC236}">
                <a16:creationId xmlns:a16="http://schemas.microsoft.com/office/drawing/2014/main" id="{E362CC67-C24A-4517-9F54-6CD5F59D1091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5026025"/>
            <a:ext cx="3416300" cy="923925"/>
            <a:chOff x="96" y="3456"/>
            <a:chExt cx="2400" cy="695"/>
          </a:xfrm>
        </p:grpSpPr>
        <p:graphicFrame>
          <p:nvGraphicFramePr>
            <p:cNvPr id="5122" name="Object 19">
              <a:extLst>
                <a:ext uri="{FF2B5EF4-FFF2-40B4-BE49-F238E27FC236}">
                  <a16:creationId xmlns:a16="http://schemas.microsoft.com/office/drawing/2014/main" id="{0DBC7D2F-B681-4821-AF32-BBB489DB6F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3456"/>
            <a:ext cx="1056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name="BMP 图像" r:id="rId10" imgW="676369" imgH="438095" progId="Paint.Picture">
                    <p:embed/>
                  </p:oleObj>
                </mc:Choice>
                <mc:Fallback>
                  <p:oleObj name="BMP 图像" r:id="rId10" imgW="676369" imgH="438095" progId="Paint.Picture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456"/>
                          <a:ext cx="1056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4" name="Rectangle 20">
              <a:extLst>
                <a:ext uri="{FF2B5EF4-FFF2-40B4-BE49-F238E27FC236}">
                  <a16:creationId xmlns:a16="http://schemas.microsoft.com/office/drawing/2014/main" id="{8B3F7EB4-605B-4F81-975D-2C1C03BA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456"/>
              <a:ext cx="1104" cy="69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5" name="Text Box 21">
              <a:extLst>
                <a:ext uri="{FF2B5EF4-FFF2-40B4-BE49-F238E27FC236}">
                  <a16:creationId xmlns:a16="http://schemas.microsoft.com/office/drawing/2014/main" id="{235E23C6-4C53-484F-AFFF-0F9EDBFD6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600"/>
              <a:ext cx="1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CN" sz="2800" b="1"/>
                <a:t>Router</a:t>
              </a:r>
            </a:p>
          </p:txBody>
        </p:sp>
      </p:grpSp>
      <p:sp>
        <p:nvSpPr>
          <p:cNvPr id="352278" name="Text Box 22">
            <a:extLst>
              <a:ext uri="{FF2B5EF4-FFF2-40B4-BE49-F238E27FC236}">
                <a16:creationId xmlns:a16="http://schemas.microsoft.com/office/drawing/2014/main" id="{EE2D1FF2-9A91-44AE-B1F8-9C73F2AEE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214813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/>
              <a:t>Multiport-bridge;      Full bandwidth</a:t>
            </a:r>
            <a:endParaRPr lang="en-US" altLang="zh-CN" sz="2400"/>
          </a:p>
        </p:txBody>
      </p:sp>
      <p:sp>
        <p:nvSpPr>
          <p:cNvPr id="352279" name="Text Box 23">
            <a:extLst>
              <a:ext uri="{FF2B5EF4-FFF2-40B4-BE49-F238E27FC236}">
                <a16:creationId xmlns:a16="http://schemas.microsoft.com/office/drawing/2014/main" id="{186F2343-E7E2-4857-8562-5F5DAB815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302250"/>
            <a:ext cx="457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2425" indent="-3524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/>
              <a:t>Path determination; Packet switching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8" grpId="0" autoUpdateAnimBg="0"/>
      <p:bldP spid="352265" grpId="0" autoUpdateAnimBg="0"/>
      <p:bldP spid="352278" grpId="0" autoUpdateAnimBg="0"/>
      <p:bldP spid="352279" grpId="0" autoUpdateAnimBg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华丽主题</Template>
  <TotalTime>4772</TotalTime>
  <Words>3205</Words>
  <Application>Microsoft Office PowerPoint</Application>
  <PresentationFormat>全屏显示(4:3)</PresentationFormat>
  <Paragraphs>776</Paragraphs>
  <Slides>82</Slides>
  <Notes>82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82</vt:i4>
      </vt:variant>
    </vt:vector>
  </HeadingPairs>
  <TitlesOfParts>
    <vt:vector size="94" baseType="lpstr">
      <vt:lpstr>Arial Unicode MS</vt:lpstr>
      <vt:lpstr>宋体</vt:lpstr>
      <vt:lpstr>Arial</vt:lpstr>
      <vt:lpstr>Arial Black</vt:lpstr>
      <vt:lpstr>Tahoma</vt:lpstr>
      <vt:lpstr>Times New Roman</vt:lpstr>
      <vt:lpstr>Verdana</vt:lpstr>
      <vt:lpstr>Wingdings</vt:lpstr>
      <vt:lpstr>Profile</vt:lpstr>
      <vt:lpstr>BMP 图像</vt:lpstr>
      <vt:lpstr>VISIO</vt:lpstr>
      <vt:lpstr>Visio</vt:lpstr>
      <vt:lpstr>Computer Network &amp; Network Reference Model</vt:lpstr>
      <vt:lpstr>Computer Network &amp; Network Reference Model</vt:lpstr>
      <vt:lpstr>Networks</vt:lpstr>
      <vt:lpstr>PowerPoint 演示文稿</vt:lpstr>
      <vt:lpstr>PowerPoint 演示文稿</vt:lpstr>
      <vt:lpstr>Internet</vt:lpstr>
      <vt:lpstr>Internet with Multi-layer ISP structure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Protocol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Protocols on ISO layers</vt:lpstr>
      <vt:lpstr>PowerPoint 演示文稿</vt:lpstr>
      <vt:lpstr>PowerPoint 演示文稿</vt:lpstr>
      <vt:lpstr>Computer Network &amp;  Network Reference Model</vt:lpstr>
      <vt:lpstr>The TCP/IP Model</vt:lpstr>
      <vt:lpstr>PowerPoint 演示文稿</vt:lpstr>
      <vt:lpstr>The TCP/IP Model - Application Layer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 Network Reference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Computer Network &amp; Reference Model</vt:lpstr>
      <vt:lpstr>LAN Devices in a Topology</vt:lpstr>
      <vt:lpstr>PowerPoint 演示文稿</vt:lpstr>
      <vt:lpstr>NICs – Layer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Red Mountain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CISCO, Semester 1, Chapter 1</dc:title>
  <dc:creator>StRUT</dc:creator>
  <cp:lastModifiedBy>幽弥狂</cp:lastModifiedBy>
  <cp:revision>282</cp:revision>
  <cp:lastPrinted>1601-01-01T00:00:00Z</cp:lastPrinted>
  <dcterms:created xsi:type="dcterms:W3CDTF">2001-03-25T17:13:46Z</dcterms:created>
  <dcterms:modified xsi:type="dcterms:W3CDTF">2019-09-17T18:16:41Z</dcterms:modified>
</cp:coreProperties>
</file>